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8" r:id="rId4"/>
  </p:sldMasterIdLst>
  <p:notesMasterIdLst>
    <p:notesMasterId r:id="rId60"/>
  </p:notesMasterIdLst>
  <p:sldIdLst>
    <p:sldId id="510" r:id="rId5"/>
    <p:sldId id="571" r:id="rId6"/>
    <p:sldId id="511" r:id="rId7"/>
    <p:sldId id="661" r:id="rId8"/>
    <p:sldId id="662" r:id="rId9"/>
    <p:sldId id="572" r:id="rId10"/>
    <p:sldId id="647" r:id="rId11"/>
    <p:sldId id="553" r:id="rId12"/>
    <p:sldId id="537" r:id="rId13"/>
    <p:sldId id="428" r:id="rId14"/>
    <p:sldId id="546" r:id="rId15"/>
    <p:sldId id="547" r:id="rId16"/>
    <p:sldId id="548" r:id="rId17"/>
    <p:sldId id="554" r:id="rId18"/>
    <p:sldId id="563" r:id="rId19"/>
    <p:sldId id="544" r:id="rId20"/>
    <p:sldId id="564" r:id="rId21"/>
    <p:sldId id="565" r:id="rId22"/>
    <p:sldId id="566" r:id="rId23"/>
    <p:sldId id="645" r:id="rId24"/>
    <p:sldId id="541" r:id="rId25"/>
    <p:sldId id="567" r:id="rId26"/>
    <p:sldId id="519" r:id="rId27"/>
    <p:sldId id="568" r:id="rId28"/>
    <p:sldId id="557" r:id="rId29"/>
    <p:sldId id="556" r:id="rId30"/>
    <p:sldId id="559" r:id="rId31"/>
    <p:sldId id="642" r:id="rId32"/>
    <p:sldId id="562" r:id="rId33"/>
    <p:sldId id="646" r:id="rId34"/>
    <p:sldId id="648" r:id="rId35"/>
    <p:sldId id="650" r:id="rId36"/>
    <p:sldId id="651" r:id="rId37"/>
    <p:sldId id="653" r:id="rId38"/>
    <p:sldId id="654" r:id="rId39"/>
    <p:sldId id="652" r:id="rId40"/>
    <p:sldId id="649" r:id="rId41"/>
    <p:sldId id="573" r:id="rId42"/>
    <p:sldId id="640" r:id="rId43"/>
    <p:sldId id="533" r:id="rId44"/>
    <p:sldId id="641" r:id="rId45"/>
    <p:sldId id="470" r:id="rId46"/>
    <p:sldId id="475" r:id="rId47"/>
    <p:sldId id="472" r:id="rId48"/>
    <p:sldId id="569" r:id="rId49"/>
    <p:sldId id="535" r:id="rId50"/>
    <p:sldId id="482" r:id="rId51"/>
    <p:sldId id="570" r:id="rId52"/>
    <p:sldId id="536" r:id="rId53"/>
    <p:sldId id="512" r:id="rId54"/>
    <p:sldId id="463" r:id="rId55"/>
    <p:sldId id="514" r:id="rId56"/>
    <p:sldId id="259" r:id="rId57"/>
    <p:sldId id="462" r:id="rId58"/>
    <p:sldId id="644" r:id="rId59"/>
  </p:sldIdLst>
  <p:sldSz cx="12192000" cy="6858000"/>
  <p:notesSz cx="6858000" cy="9144000"/>
  <p:defaultTextStyle>
    <a:defPPr>
      <a:defRPr lang="en-US"/>
    </a:defPPr>
    <a:lvl1pPr marL="0" algn="l" defTabSz="685983" rtl="0" eaLnBrk="1" latinLnBrk="0" hangingPunct="1">
      <a:defRPr sz="1350" kern="1200">
        <a:solidFill>
          <a:schemeClr val="tx1"/>
        </a:solidFill>
        <a:latin typeface="+mn-lt"/>
        <a:ea typeface="+mn-ea"/>
        <a:cs typeface="+mn-cs"/>
      </a:defRPr>
    </a:lvl1pPr>
    <a:lvl2pPr marL="342991" algn="l" defTabSz="685983" rtl="0" eaLnBrk="1" latinLnBrk="0" hangingPunct="1">
      <a:defRPr sz="1350" kern="1200">
        <a:solidFill>
          <a:schemeClr val="tx1"/>
        </a:solidFill>
        <a:latin typeface="+mn-lt"/>
        <a:ea typeface="+mn-ea"/>
        <a:cs typeface="+mn-cs"/>
      </a:defRPr>
    </a:lvl2pPr>
    <a:lvl3pPr marL="685983" algn="l" defTabSz="685983" rtl="0" eaLnBrk="1" latinLnBrk="0" hangingPunct="1">
      <a:defRPr sz="1350" kern="1200">
        <a:solidFill>
          <a:schemeClr val="tx1"/>
        </a:solidFill>
        <a:latin typeface="+mn-lt"/>
        <a:ea typeface="+mn-ea"/>
        <a:cs typeface="+mn-cs"/>
      </a:defRPr>
    </a:lvl3pPr>
    <a:lvl4pPr marL="1028974" algn="l" defTabSz="685983" rtl="0" eaLnBrk="1" latinLnBrk="0" hangingPunct="1">
      <a:defRPr sz="1350" kern="1200">
        <a:solidFill>
          <a:schemeClr val="tx1"/>
        </a:solidFill>
        <a:latin typeface="+mn-lt"/>
        <a:ea typeface="+mn-ea"/>
        <a:cs typeface="+mn-cs"/>
      </a:defRPr>
    </a:lvl4pPr>
    <a:lvl5pPr marL="1371966" algn="l" defTabSz="685983" rtl="0" eaLnBrk="1" latinLnBrk="0" hangingPunct="1">
      <a:defRPr sz="1350" kern="1200">
        <a:solidFill>
          <a:schemeClr val="tx1"/>
        </a:solidFill>
        <a:latin typeface="+mn-lt"/>
        <a:ea typeface="+mn-ea"/>
        <a:cs typeface="+mn-cs"/>
      </a:defRPr>
    </a:lvl5pPr>
    <a:lvl6pPr marL="1714957" algn="l" defTabSz="685983" rtl="0" eaLnBrk="1" latinLnBrk="0" hangingPunct="1">
      <a:defRPr sz="1350" kern="1200">
        <a:solidFill>
          <a:schemeClr val="tx1"/>
        </a:solidFill>
        <a:latin typeface="+mn-lt"/>
        <a:ea typeface="+mn-ea"/>
        <a:cs typeface="+mn-cs"/>
      </a:defRPr>
    </a:lvl6pPr>
    <a:lvl7pPr marL="2057949" algn="l" defTabSz="685983" rtl="0" eaLnBrk="1" latinLnBrk="0" hangingPunct="1">
      <a:defRPr sz="1350" kern="1200">
        <a:solidFill>
          <a:schemeClr val="tx1"/>
        </a:solidFill>
        <a:latin typeface="+mn-lt"/>
        <a:ea typeface="+mn-ea"/>
        <a:cs typeface="+mn-cs"/>
      </a:defRPr>
    </a:lvl7pPr>
    <a:lvl8pPr marL="2400940" algn="l" defTabSz="685983" rtl="0" eaLnBrk="1" latinLnBrk="0" hangingPunct="1">
      <a:defRPr sz="1350" kern="1200">
        <a:solidFill>
          <a:schemeClr val="tx1"/>
        </a:solidFill>
        <a:latin typeface="+mn-lt"/>
        <a:ea typeface="+mn-ea"/>
        <a:cs typeface="+mn-cs"/>
      </a:defRPr>
    </a:lvl8pPr>
    <a:lvl9pPr marL="2743932" algn="l" defTabSz="685983"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2938"/>
    <a:srgbClr val="40467D"/>
    <a:srgbClr val="00026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92"/>
    <p:restoredTop sz="65700"/>
  </p:normalViewPr>
  <p:slideViewPr>
    <p:cSldViewPr snapToGrid="0">
      <p:cViewPr varScale="1">
        <p:scale>
          <a:sx n="68" d="100"/>
          <a:sy n="68" d="100"/>
        </p:scale>
        <p:origin x="2232"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318E8EE-80F1-E04B-9BC2-4C807201D7EE}" type="doc">
      <dgm:prSet loTypeId="urn:microsoft.com/office/officeart/2005/8/layout/cycle6" loCatId="" qsTypeId="urn:microsoft.com/office/officeart/2005/8/quickstyle/simple1" qsCatId="simple" csTypeId="urn:microsoft.com/office/officeart/2005/8/colors/accent5_2" csCatId="accent5" phldr="1"/>
      <dgm:spPr/>
      <dgm:t>
        <a:bodyPr/>
        <a:lstStyle/>
        <a:p>
          <a:endParaRPr lang="en-GB"/>
        </a:p>
      </dgm:t>
    </dgm:pt>
    <dgm:pt modelId="{F1C7D92C-514A-E141-AAA3-601779241D91}">
      <dgm:prSet phldrT="[Text]"/>
      <dgm:spPr/>
      <dgm:t>
        <a:bodyPr/>
        <a:lstStyle/>
        <a:p>
          <a:r>
            <a:rPr lang="en-GB"/>
            <a:t>Visit job, company websites and LinkedIn.</a:t>
          </a:r>
        </a:p>
      </dgm:t>
    </dgm:pt>
    <dgm:pt modelId="{D316209F-3872-B045-AD72-AF1C226E8973}" type="parTrans" cxnId="{CD3A4FFE-9D41-AC4D-AF2D-CAB75E3321AF}">
      <dgm:prSet/>
      <dgm:spPr/>
      <dgm:t>
        <a:bodyPr/>
        <a:lstStyle/>
        <a:p>
          <a:endParaRPr lang="en-GB"/>
        </a:p>
      </dgm:t>
    </dgm:pt>
    <dgm:pt modelId="{34BCF919-76A9-694B-8F0C-8528D8069D54}" type="sibTrans" cxnId="{CD3A4FFE-9D41-AC4D-AF2D-CAB75E3321AF}">
      <dgm:prSet/>
      <dgm:spPr/>
      <dgm:t>
        <a:bodyPr/>
        <a:lstStyle/>
        <a:p>
          <a:endParaRPr lang="en-GB"/>
        </a:p>
      </dgm:t>
    </dgm:pt>
    <dgm:pt modelId="{D8533845-8A5D-D047-A747-43A26051DE6D}">
      <dgm:prSet phldrT="[Text]"/>
      <dgm:spPr/>
      <dgm:t>
        <a:bodyPr/>
        <a:lstStyle/>
        <a:p>
          <a:r>
            <a:rPr lang="en-GB"/>
            <a:t>Review job vacancies to check your understanding.</a:t>
          </a:r>
        </a:p>
      </dgm:t>
    </dgm:pt>
    <dgm:pt modelId="{0BC14A8F-8105-E34A-9204-78ACCF602D5D}" type="parTrans" cxnId="{0D5CCD77-A563-114B-84BC-80338BF1CADD}">
      <dgm:prSet/>
      <dgm:spPr/>
      <dgm:t>
        <a:bodyPr/>
        <a:lstStyle/>
        <a:p>
          <a:endParaRPr lang="en-GB"/>
        </a:p>
      </dgm:t>
    </dgm:pt>
    <dgm:pt modelId="{E984A034-81D1-594B-B5D7-1BCF437462E8}" type="sibTrans" cxnId="{0D5CCD77-A563-114B-84BC-80338BF1CADD}">
      <dgm:prSet/>
      <dgm:spPr/>
      <dgm:t>
        <a:bodyPr/>
        <a:lstStyle/>
        <a:p>
          <a:endParaRPr lang="en-GB"/>
        </a:p>
      </dgm:t>
    </dgm:pt>
    <dgm:pt modelId="{8C575BBA-8594-C249-9F4F-7C57863C725F}">
      <dgm:prSet phldrT="[Text]"/>
      <dgm:spPr/>
      <dgm:t>
        <a:bodyPr/>
        <a:lstStyle/>
        <a:p>
          <a:r>
            <a:rPr lang="en-GB"/>
            <a:t>Research company and team.</a:t>
          </a:r>
        </a:p>
      </dgm:t>
    </dgm:pt>
    <dgm:pt modelId="{2B3FBB30-81C6-3F41-9017-0A5271C24D0E}" type="parTrans" cxnId="{9F559450-D513-A644-84D6-4AC010F8074F}">
      <dgm:prSet/>
      <dgm:spPr/>
      <dgm:t>
        <a:bodyPr/>
        <a:lstStyle/>
        <a:p>
          <a:endParaRPr lang="en-GB"/>
        </a:p>
      </dgm:t>
    </dgm:pt>
    <dgm:pt modelId="{FABE658C-3B61-654B-ABC2-593FFAC9AF11}" type="sibTrans" cxnId="{9F559450-D513-A644-84D6-4AC010F8074F}">
      <dgm:prSet/>
      <dgm:spPr/>
      <dgm:t>
        <a:bodyPr/>
        <a:lstStyle/>
        <a:p>
          <a:endParaRPr lang="en-GB"/>
        </a:p>
      </dgm:t>
    </dgm:pt>
    <dgm:pt modelId="{5CB58BCA-D460-2F4A-8A90-1AF42EF570B0}">
      <dgm:prSet phldrT="[Text]"/>
      <dgm:spPr/>
      <dgm:t>
        <a:bodyPr/>
        <a:lstStyle/>
        <a:p>
          <a:r>
            <a:rPr lang="en-GB" dirty="0"/>
            <a:t>Revisit your CV to remind you of relevant skills, experience and qualities. </a:t>
          </a:r>
        </a:p>
      </dgm:t>
    </dgm:pt>
    <dgm:pt modelId="{DFD98595-40D1-4A43-953B-A199E9B8B129}" type="parTrans" cxnId="{C9909453-8B70-4A47-B929-B6B1F93584ED}">
      <dgm:prSet/>
      <dgm:spPr/>
      <dgm:t>
        <a:bodyPr/>
        <a:lstStyle/>
        <a:p>
          <a:endParaRPr lang="en-GB"/>
        </a:p>
      </dgm:t>
    </dgm:pt>
    <dgm:pt modelId="{A105B07B-DB6D-5E4F-B252-1C88F7816F2A}" type="sibTrans" cxnId="{C9909453-8B70-4A47-B929-B6B1F93584ED}">
      <dgm:prSet/>
      <dgm:spPr/>
      <dgm:t>
        <a:bodyPr/>
        <a:lstStyle/>
        <a:p>
          <a:endParaRPr lang="en-GB"/>
        </a:p>
      </dgm:t>
    </dgm:pt>
    <dgm:pt modelId="{7853F3A9-728D-0541-BC08-01FA1E1C02C3}">
      <dgm:prSet phldrT="[Text]"/>
      <dgm:spPr/>
      <dgm:t>
        <a:bodyPr/>
        <a:lstStyle/>
        <a:p>
          <a:r>
            <a:rPr lang="en-GB"/>
            <a:t>Create a first draft of your job application using your CV, job description and specification.</a:t>
          </a:r>
        </a:p>
      </dgm:t>
    </dgm:pt>
    <dgm:pt modelId="{2471782D-69AD-B043-89A2-F68132890EEB}" type="parTrans" cxnId="{B2EE4179-3C14-664C-864D-48B8559A4EC7}">
      <dgm:prSet/>
      <dgm:spPr/>
      <dgm:t>
        <a:bodyPr/>
        <a:lstStyle/>
        <a:p>
          <a:endParaRPr lang="en-GB"/>
        </a:p>
      </dgm:t>
    </dgm:pt>
    <dgm:pt modelId="{DE0228F5-0E7E-E441-BB14-8E0F0AC39FD6}" type="sibTrans" cxnId="{B2EE4179-3C14-664C-864D-48B8559A4EC7}">
      <dgm:prSet/>
      <dgm:spPr/>
      <dgm:t>
        <a:bodyPr/>
        <a:lstStyle/>
        <a:p>
          <a:endParaRPr lang="en-GB"/>
        </a:p>
      </dgm:t>
    </dgm:pt>
    <dgm:pt modelId="{A1511A64-2201-A649-B8D8-3D7733015F18}">
      <dgm:prSet/>
      <dgm:spPr/>
      <dgm:t>
        <a:bodyPr/>
        <a:lstStyle/>
        <a:p>
          <a:r>
            <a:rPr lang="en-GB"/>
            <a:t>Proof-read your application, CV and Covering Letter.</a:t>
          </a:r>
        </a:p>
      </dgm:t>
    </dgm:pt>
    <dgm:pt modelId="{6A411249-5B84-8948-8C14-28AC80983DFA}" type="parTrans" cxnId="{2138C983-A2D1-3943-B1A7-9FB94977DB0F}">
      <dgm:prSet/>
      <dgm:spPr/>
      <dgm:t>
        <a:bodyPr/>
        <a:lstStyle/>
        <a:p>
          <a:endParaRPr lang="en-GB"/>
        </a:p>
      </dgm:t>
    </dgm:pt>
    <dgm:pt modelId="{0A073F95-AF37-254D-9AA1-4109B06E754C}" type="sibTrans" cxnId="{2138C983-A2D1-3943-B1A7-9FB94977DB0F}">
      <dgm:prSet/>
      <dgm:spPr/>
      <dgm:t>
        <a:bodyPr/>
        <a:lstStyle/>
        <a:p>
          <a:endParaRPr lang="en-GB"/>
        </a:p>
      </dgm:t>
    </dgm:pt>
    <dgm:pt modelId="{D6BDCE2F-5862-AF45-93B0-03B8DDB11903}">
      <dgm:prSet/>
      <dgm:spPr/>
      <dgm:t>
        <a:bodyPr/>
        <a:lstStyle/>
        <a:p>
          <a:r>
            <a:rPr lang="en-GB"/>
            <a:t>Submit application and review recruitment process to prepare for next steps.</a:t>
          </a:r>
        </a:p>
      </dgm:t>
    </dgm:pt>
    <dgm:pt modelId="{828E320D-1B2D-E84B-9337-C36C5A6CFC55}" type="parTrans" cxnId="{2F67B570-B666-164D-B174-B583BE81F326}">
      <dgm:prSet/>
      <dgm:spPr/>
      <dgm:t>
        <a:bodyPr/>
        <a:lstStyle/>
        <a:p>
          <a:endParaRPr lang="en-GB"/>
        </a:p>
      </dgm:t>
    </dgm:pt>
    <dgm:pt modelId="{012037B9-2497-0546-88E9-988930AD94A8}" type="sibTrans" cxnId="{2F67B570-B666-164D-B174-B583BE81F326}">
      <dgm:prSet/>
      <dgm:spPr/>
      <dgm:t>
        <a:bodyPr/>
        <a:lstStyle/>
        <a:p>
          <a:endParaRPr lang="en-GB"/>
        </a:p>
      </dgm:t>
    </dgm:pt>
    <dgm:pt modelId="{2711C43A-F9E5-7B41-AE33-4D0E853EB3B4}" type="pres">
      <dgm:prSet presAssocID="{8318E8EE-80F1-E04B-9BC2-4C807201D7EE}" presName="cycle" presStyleCnt="0">
        <dgm:presLayoutVars>
          <dgm:dir/>
          <dgm:resizeHandles val="exact"/>
        </dgm:presLayoutVars>
      </dgm:prSet>
      <dgm:spPr/>
    </dgm:pt>
    <dgm:pt modelId="{94C7DB86-22B5-254F-A19D-9BA49EE701B1}" type="pres">
      <dgm:prSet presAssocID="{F1C7D92C-514A-E141-AAA3-601779241D91}" presName="node" presStyleLbl="node1" presStyleIdx="0" presStyleCnt="7">
        <dgm:presLayoutVars>
          <dgm:bulletEnabled val="1"/>
        </dgm:presLayoutVars>
      </dgm:prSet>
      <dgm:spPr/>
    </dgm:pt>
    <dgm:pt modelId="{02EA57CB-4A48-2740-A215-B34AFD765348}" type="pres">
      <dgm:prSet presAssocID="{F1C7D92C-514A-E141-AAA3-601779241D91}" presName="spNode" presStyleCnt="0"/>
      <dgm:spPr/>
    </dgm:pt>
    <dgm:pt modelId="{253716E3-7AE1-EB49-982C-B74FD0D45C0F}" type="pres">
      <dgm:prSet presAssocID="{34BCF919-76A9-694B-8F0C-8528D8069D54}" presName="sibTrans" presStyleLbl="sibTrans1D1" presStyleIdx="0" presStyleCnt="7"/>
      <dgm:spPr/>
    </dgm:pt>
    <dgm:pt modelId="{A6B73196-9AB9-B648-A5E7-2DAB2FD1ED06}" type="pres">
      <dgm:prSet presAssocID="{D8533845-8A5D-D047-A747-43A26051DE6D}" presName="node" presStyleLbl="node1" presStyleIdx="1" presStyleCnt="7">
        <dgm:presLayoutVars>
          <dgm:bulletEnabled val="1"/>
        </dgm:presLayoutVars>
      </dgm:prSet>
      <dgm:spPr/>
    </dgm:pt>
    <dgm:pt modelId="{6217CB8C-A80C-C74A-A3AC-D1760C81391A}" type="pres">
      <dgm:prSet presAssocID="{D8533845-8A5D-D047-A747-43A26051DE6D}" presName="spNode" presStyleCnt="0"/>
      <dgm:spPr/>
    </dgm:pt>
    <dgm:pt modelId="{3C119993-E421-F24E-975F-0C3FF253A475}" type="pres">
      <dgm:prSet presAssocID="{E984A034-81D1-594B-B5D7-1BCF437462E8}" presName="sibTrans" presStyleLbl="sibTrans1D1" presStyleIdx="1" presStyleCnt="7"/>
      <dgm:spPr/>
    </dgm:pt>
    <dgm:pt modelId="{184A1EFE-4B81-044C-BBDF-E3388B973B5A}" type="pres">
      <dgm:prSet presAssocID="{8C575BBA-8594-C249-9F4F-7C57863C725F}" presName="node" presStyleLbl="node1" presStyleIdx="2" presStyleCnt="7">
        <dgm:presLayoutVars>
          <dgm:bulletEnabled val="1"/>
        </dgm:presLayoutVars>
      </dgm:prSet>
      <dgm:spPr/>
    </dgm:pt>
    <dgm:pt modelId="{B4E0524E-51D2-3B4F-B25D-4E90877989BB}" type="pres">
      <dgm:prSet presAssocID="{8C575BBA-8594-C249-9F4F-7C57863C725F}" presName="spNode" presStyleCnt="0"/>
      <dgm:spPr/>
    </dgm:pt>
    <dgm:pt modelId="{EA88ED57-A5A5-D542-BCC0-1B29FBCD3B12}" type="pres">
      <dgm:prSet presAssocID="{FABE658C-3B61-654B-ABC2-593FFAC9AF11}" presName="sibTrans" presStyleLbl="sibTrans1D1" presStyleIdx="2" presStyleCnt="7"/>
      <dgm:spPr/>
    </dgm:pt>
    <dgm:pt modelId="{10D5F712-7D1E-254B-A43D-A1CC58A98F22}" type="pres">
      <dgm:prSet presAssocID="{5CB58BCA-D460-2F4A-8A90-1AF42EF570B0}" presName="node" presStyleLbl="node1" presStyleIdx="3" presStyleCnt="7">
        <dgm:presLayoutVars>
          <dgm:bulletEnabled val="1"/>
        </dgm:presLayoutVars>
      </dgm:prSet>
      <dgm:spPr/>
    </dgm:pt>
    <dgm:pt modelId="{AE96C7A2-C71A-CC45-AF90-5C83037A09B0}" type="pres">
      <dgm:prSet presAssocID="{5CB58BCA-D460-2F4A-8A90-1AF42EF570B0}" presName="spNode" presStyleCnt="0"/>
      <dgm:spPr/>
    </dgm:pt>
    <dgm:pt modelId="{DF74CC4F-D1C2-6045-A2CD-100A6178C451}" type="pres">
      <dgm:prSet presAssocID="{A105B07B-DB6D-5E4F-B252-1C88F7816F2A}" presName="sibTrans" presStyleLbl="sibTrans1D1" presStyleIdx="3" presStyleCnt="7"/>
      <dgm:spPr/>
    </dgm:pt>
    <dgm:pt modelId="{BC62D76D-84E0-3F40-8328-A254FBB3E1DD}" type="pres">
      <dgm:prSet presAssocID="{7853F3A9-728D-0541-BC08-01FA1E1C02C3}" presName="node" presStyleLbl="node1" presStyleIdx="4" presStyleCnt="7">
        <dgm:presLayoutVars>
          <dgm:bulletEnabled val="1"/>
        </dgm:presLayoutVars>
      </dgm:prSet>
      <dgm:spPr/>
    </dgm:pt>
    <dgm:pt modelId="{3FEC3D6D-8196-4642-8758-DD76506D658E}" type="pres">
      <dgm:prSet presAssocID="{7853F3A9-728D-0541-BC08-01FA1E1C02C3}" presName="spNode" presStyleCnt="0"/>
      <dgm:spPr/>
    </dgm:pt>
    <dgm:pt modelId="{57609022-9E3F-344C-A493-40C9E7C4C022}" type="pres">
      <dgm:prSet presAssocID="{DE0228F5-0E7E-E441-BB14-8E0F0AC39FD6}" presName="sibTrans" presStyleLbl="sibTrans1D1" presStyleIdx="4" presStyleCnt="7"/>
      <dgm:spPr/>
    </dgm:pt>
    <dgm:pt modelId="{525ADB00-418D-D746-BB11-7BD618E33C0F}" type="pres">
      <dgm:prSet presAssocID="{A1511A64-2201-A649-B8D8-3D7733015F18}" presName="node" presStyleLbl="node1" presStyleIdx="5" presStyleCnt="7">
        <dgm:presLayoutVars>
          <dgm:bulletEnabled val="1"/>
        </dgm:presLayoutVars>
      </dgm:prSet>
      <dgm:spPr/>
    </dgm:pt>
    <dgm:pt modelId="{E67F694A-B70F-AC49-9D59-EB9C4D112BF0}" type="pres">
      <dgm:prSet presAssocID="{A1511A64-2201-A649-B8D8-3D7733015F18}" presName="spNode" presStyleCnt="0"/>
      <dgm:spPr/>
    </dgm:pt>
    <dgm:pt modelId="{8BB4BC88-01AF-1A4A-977B-23E058ACAEAC}" type="pres">
      <dgm:prSet presAssocID="{0A073F95-AF37-254D-9AA1-4109B06E754C}" presName="sibTrans" presStyleLbl="sibTrans1D1" presStyleIdx="5" presStyleCnt="7"/>
      <dgm:spPr/>
    </dgm:pt>
    <dgm:pt modelId="{A2AC572E-580B-1D4A-ABD0-E7AA9CB8397A}" type="pres">
      <dgm:prSet presAssocID="{D6BDCE2F-5862-AF45-93B0-03B8DDB11903}" presName="node" presStyleLbl="node1" presStyleIdx="6" presStyleCnt="7" custRadScaleRad="99527" custRadScaleInc="-1999">
        <dgm:presLayoutVars>
          <dgm:bulletEnabled val="1"/>
        </dgm:presLayoutVars>
      </dgm:prSet>
      <dgm:spPr/>
    </dgm:pt>
    <dgm:pt modelId="{7FBB07C0-5E2A-8144-B893-25AAA4B007F3}" type="pres">
      <dgm:prSet presAssocID="{D6BDCE2F-5862-AF45-93B0-03B8DDB11903}" presName="spNode" presStyleCnt="0"/>
      <dgm:spPr/>
    </dgm:pt>
    <dgm:pt modelId="{A5984923-36A1-5849-9B87-48427873FBCE}" type="pres">
      <dgm:prSet presAssocID="{012037B9-2497-0546-88E9-988930AD94A8}" presName="sibTrans" presStyleLbl="sibTrans1D1" presStyleIdx="6" presStyleCnt="7"/>
      <dgm:spPr/>
    </dgm:pt>
  </dgm:ptLst>
  <dgm:cxnLst>
    <dgm:cxn modelId="{7A22DC00-AD9E-6640-ABD6-B12F379E974A}" type="presOf" srcId="{FABE658C-3B61-654B-ABC2-593FFAC9AF11}" destId="{EA88ED57-A5A5-D542-BCC0-1B29FBCD3B12}" srcOrd="0" destOrd="0" presId="urn:microsoft.com/office/officeart/2005/8/layout/cycle6"/>
    <dgm:cxn modelId="{EF2DD301-8379-684A-BC31-1E6CE437FC78}" type="presOf" srcId="{D6BDCE2F-5862-AF45-93B0-03B8DDB11903}" destId="{A2AC572E-580B-1D4A-ABD0-E7AA9CB8397A}" srcOrd="0" destOrd="0" presId="urn:microsoft.com/office/officeart/2005/8/layout/cycle6"/>
    <dgm:cxn modelId="{D2F84E13-C932-D84D-8B4E-B8E973F02444}" type="presOf" srcId="{8C575BBA-8594-C249-9F4F-7C57863C725F}" destId="{184A1EFE-4B81-044C-BBDF-E3388B973B5A}" srcOrd="0" destOrd="0" presId="urn:microsoft.com/office/officeart/2005/8/layout/cycle6"/>
    <dgm:cxn modelId="{34181F26-A588-214F-98CB-AC376DA1FAF3}" type="presOf" srcId="{E984A034-81D1-594B-B5D7-1BCF437462E8}" destId="{3C119993-E421-F24E-975F-0C3FF253A475}" srcOrd="0" destOrd="0" presId="urn:microsoft.com/office/officeart/2005/8/layout/cycle6"/>
    <dgm:cxn modelId="{D48AB029-4FC3-F446-AECC-7E10DADAD120}" type="presOf" srcId="{8318E8EE-80F1-E04B-9BC2-4C807201D7EE}" destId="{2711C43A-F9E5-7B41-AE33-4D0E853EB3B4}" srcOrd="0" destOrd="0" presId="urn:microsoft.com/office/officeart/2005/8/layout/cycle6"/>
    <dgm:cxn modelId="{3F97392A-0F40-7246-9FE1-E23C2433A959}" type="presOf" srcId="{5CB58BCA-D460-2F4A-8A90-1AF42EF570B0}" destId="{10D5F712-7D1E-254B-A43D-A1CC58A98F22}" srcOrd="0" destOrd="0" presId="urn:microsoft.com/office/officeart/2005/8/layout/cycle6"/>
    <dgm:cxn modelId="{29F87C40-15D8-C844-9DE7-277086255260}" type="presOf" srcId="{7853F3A9-728D-0541-BC08-01FA1E1C02C3}" destId="{BC62D76D-84E0-3F40-8328-A254FBB3E1DD}" srcOrd="0" destOrd="0" presId="urn:microsoft.com/office/officeart/2005/8/layout/cycle6"/>
    <dgm:cxn modelId="{9F559450-D513-A644-84D6-4AC010F8074F}" srcId="{8318E8EE-80F1-E04B-9BC2-4C807201D7EE}" destId="{8C575BBA-8594-C249-9F4F-7C57863C725F}" srcOrd="2" destOrd="0" parTransId="{2B3FBB30-81C6-3F41-9017-0A5271C24D0E}" sibTransId="{FABE658C-3B61-654B-ABC2-593FFAC9AF11}"/>
    <dgm:cxn modelId="{C9909453-8B70-4A47-B929-B6B1F93584ED}" srcId="{8318E8EE-80F1-E04B-9BC2-4C807201D7EE}" destId="{5CB58BCA-D460-2F4A-8A90-1AF42EF570B0}" srcOrd="3" destOrd="0" parTransId="{DFD98595-40D1-4A43-953B-A199E9B8B129}" sibTransId="{A105B07B-DB6D-5E4F-B252-1C88F7816F2A}"/>
    <dgm:cxn modelId="{2F67B570-B666-164D-B174-B583BE81F326}" srcId="{8318E8EE-80F1-E04B-9BC2-4C807201D7EE}" destId="{D6BDCE2F-5862-AF45-93B0-03B8DDB11903}" srcOrd="6" destOrd="0" parTransId="{828E320D-1B2D-E84B-9337-C36C5A6CFC55}" sibTransId="{012037B9-2497-0546-88E9-988930AD94A8}"/>
    <dgm:cxn modelId="{0D5CCD77-A563-114B-84BC-80338BF1CADD}" srcId="{8318E8EE-80F1-E04B-9BC2-4C807201D7EE}" destId="{D8533845-8A5D-D047-A747-43A26051DE6D}" srcOrd="1" destOrd="0" parTransId="{0BC14A8F-8105-E34A-9204-78ACCF602D5D}" sibTransId="{E984A034-81D1-594B-B5D7-1BCF437462E8}"/>
    <dgm:cxn modelId="{B2EE4179-3C14-664C-864D-48B8559A4EC7}" srcId="{8318E8EE-80F1-E04B-9BC2-4C807201D7EE}" destId="{7853F3A9-728D-0541-BC08-01FA1E1C02C3}" srcOrd="4" destOrd="0" parTransId="{2471782D-69AD-B043-89A2-F68132890EEB}" sibTransId="{DE0228F5-0E7E-E441-BB14-8E0F0AC39FD6}"/>
    <dgm:cxn modelId="{2138C983-A2D1-3943-B1A7-9FB94977DB0F}" srcId="{8318E8EE-80F1-E04B-9BC2-4C807201D7EE}" destId="{A1511A64-2201-A649-B8D8-3D7733015F18}" srcOrd="5" destOrd="0" parTransId="{6A411249-5B84-8948-8C14-28AC80983DFA}" sibTransId="{0A073F95-AF37-254D-9AA1-4109B06E754C}"/>
    <dgm:cxn modelId="{FDE59B91-D3B3-A34C-B1A8-007AC44DA9FD}" type="presOf" srcId="{0A073F95-AF37-254D-9AA1-4109B06E754C}" destId="{8BB4BC88-01AF-1A4A-977B-23E058ACAEAC}" srcOrd="0" destOrd="0" presId="urn:microsoft.com/office/officeart/2005/8/layout/cycle6"/>
    <dgm:cxn modelId="{D6104CB3-694B-2A45-A52D-FC575FD19D95}" type="presOf" srcId="{DE0228F5-0E7E-E441-BB14-8E0F0AC39FD6}" destId="{57609022-9E3F-344C-A493-40C9E7C4C022}" srcOrd="0" destOrd="0" presId="urn:microsoft.com/office/officeart/2005/8/layout/cycle6"/>
    <dgm:cxn modelId="{3207F9BB-A546-154E-B182-90B6E05DABD9}" type="presOf" srcId="{34BCF919-76A9-694B-8F0C-8528D8069D54}" destId="{253716E3-7AE1-EB49-982C-B74FD0D45C0F}" srcOrd="0" destOrd="0" presId="urn:microsoft.com/office/officeart/2005/8/layout/cycle6"/>
    <dgm:cxn modelId="{C61C79CB-A81B-3C43-9005-18D85EC54F5A}" type="presOf" srcId="{F1C7D92C-514A-E141-AAA3-601779241D91}" destId="{94C7DB86-22B5-254F-A19D-9BA49EE701B1}" srcOrd="0" destOrd="0" presId="urn:microsoft.com/office/officeart/2005/8/layout/cycle6"/>
    <dgm:cxn modelId="{B6D65BD1-09A8-9048-B745-449708616237}" type="presOf" srcId="{012037B9-2497-0546-88E9-988930AD94A8}" destId="{A5984923-36A1-5849-9B87-48427873FBCE}" srcOrd="0" destOrd="0" presId="urn:microsoft.com/office/officeart/2005/8/layout/cycle6"/>
    <dgm:cxn modelId="{1BAC7AE1-2CEE-0F43-97B9-761D2EEAC834}" type="presOf" srcId="{D8533845-8A5D-D047-A747-43A26051DE6D}" destId="{A6B73196-9AB9-B648-A5E7-2DAB2FD1ED06}" srcOrd="0" destOrd="0" presId="urn:microsoft.com/office/officeart/2005/8/layout/cycle6"/>
    <dgm:cxn modelId="{31DF5AE2-3F5C-6847-9DC1-628B60233F47}" type="presOf" srcId="{A1511A64-2201-A649-B8D8-3D7733015F18}" destId="{525ADB00-418D-D746-BB11-7BD618E33C0F}" srcOrd="0" destOrd="0" presId="urn:microsoft.com/office/officeart/2005/8/layout/cycle6"/>
    <dgm:cxn modelId="{EB8162E8-38C0-F843-B736-0F815895FB1E}" type="presOf" srcId="{A105B07B-DB6D-5E4F-B252-1C88F7816F2A}" destId="{DF74CC4F-D1C2-6045-A2CD-100A6178C451}" srcOrd="0" destOrd="0" presId="urn:microsoft.com/office/officeart/2005/8/layout/cycle6"/>
    <dgm:cxn modelId="{CD3A4FFE-9D41-AC4D-AF2D-CAB75E3321AF}" srcId="{8318E8EE-80F1-E04B-9BC2-4C807201D7EE}" destId="{F1C7D92C-514A-E141-AAA3-601779241D91}" srcOrd="0" destOrd="0" parTransId="{D316209F-3872-B045-AD72-AF1C226E8973}" sibTransId="{34BCF919-76A9-694B-8F0C-8528D8069D54}"/>
    <dgm:cxn modelId="{66498E41-1895-9F4A-819F-EC467B057469}" type="presParOf" srcId="{2711C43A-F9E5-7B41-AE33-4D0E853EB3B4}" destId="{94C7DB86-22B5-254F-A19D-9BA49EE701B1}" srcOrd="0" destOrd="0" presId="urn:microsoft.com/office/officeart/2005/8/layout/cycle6"/>
    <dgm:cxn modelId="{325B85D0-E732-A948-838D-331C29DCDDC6}" type="presParOf" srcId="{2711C43A-F9E5-7B41-AE33-4D0E853EB3B4}" destId="{02EA57CB-4A48-2740-A215-B34AFD765348}" srcOrd="1" destOrd="0" presId="urn:microsoft.com/office/officeart/2005/8/layout/cycle6"/>
    <dgm:cxn modelId="{67298C3D-1944-2A42-812D-105162427128}" type="presParOf" srcId="{2711C43A-F9E5-7B41-AE33-4D0E853EB3B4}" destId="{253716E3-7AE1-EB49-982C-B74FD0D45C0F}" srcOrd="2" destOrd="0" presId="urn:microsoft.com/office/officeart/2005/8/layout/cycle6"/>
    <dgm:cxn modelId="{8D906576-152F-4C41-848C-64AA1D6E7EAE}" type="presParOf" srcId="{2711C43A-F9E5-7B41-AE33-4D0E853EB3B4}" destId="{A6B73196-9AB9-B648-A5E7-2DAB2FD1ED06}" srcOrd="3" destOrd="0" presId="urn:microsoft.com/office/officeart/2005/8/layout/cycle6"/>
    <dgm:cxn modelId="{A72E1959-E343-D444-88B2-A5EB0CA65A89}" type="presParOf" srcId="{2711C43A-F9E5-7B41-AE33-4D0E853EB3B4}" destId="{6217CB8C-A80C-C74A-A3AC-D1760C81391A}" srcOrd="4" destOrd="0" presId="urn:microsoft.com/office/officeart/2005/8/layout/cycle6"/>
    <dgm:cxn modelId="{AFE3BFDC-7AAC-7E45-A7FC-3BBD7F088C44}" type="presParOf" srcId="{2711C43A-F9E5-7B41-AE33-4D0E853EB3B4}" destId="{3C119993-E421-F24E-975F-0C3FF253A475}" srcOrd="5" destOrd="0" presId="urn:microsoft.com/office/officeart/2005/8/layout/cycle6"/>
    <dgm:cxn modelId="{793029E7-F32A-CF46-9327-A311801A512A}" type="presParOf" srcId="{2711C43A-F9E5-7B41-AE33-4D0E853EB3B4}" destId="{184A1EFE-4B81-044C-BBDF-E3388B973B5A}" srcOrd="6" destOrd="0" presId="urn:microsoft.com/office/officeart/2005/8/layout/cycle6"/>
    <dgm:cxn modelId="{4721B344-7282-D246-A6BA-AA58AE6CBD45}" type="presParOf" srcId="{2711C43A-F9E5-7B41-AE33-4D0E853EB3B4}" destId="{B4E0524E-51D2-3B4F-B25D-4E90877989BB}" srcOrd="7" destOrd="0" presId="urn:microsoft.com/office/officeart/2005/8/layout/cycle6"/>
    <dgm:cxn modelId="{60141FC9-141E-2E46-B0AF-9445D2EB9D83}" type="presParOf" srcId="{2711C43A-F9E5-7B41-AE33-4D0E853EB3B4}" destId="{EA88ED57-A5A5-D542-BCC0-1B29FBCD3B12}" srcOrd="8" destOrd="0" presId="urn:microsoft.com/office/officeart/2005/8/layout/cycle6"/>
    <dgm:cxn modelId="{C627DA71-B2D8-7547-9568-6A7E2BCCE50D}" type="presParOf" srcId="{2711C43A-F9E5-7B41-AE33-4D0E853EB3B4}" destId="{10D5F712-7D1E-254B-A43D-A1CC58A98F22}" srcOrd="9" destOrd="0" presId="urn:microsoft.com/office/officeart/2005/8/layout/cycle6"/>
    <dgm:cxn modelId="{BEDF0D30-C720-9848-9175-B28CA581B119}" type="presParOf" srcId="{2711C43A-F9E5-7B41-AE33-4D0E853EB3B4}" destId="{AE96C7A2-C71A-CC45-AF90-5C83037A09B0}" srcOrd="10" destOrd="0" presId="urn:microsoft.com/office/officeart/2005/8/layout/cycle6"/>
    <dgm:cxn modelId="{D0022AD0-42D7-AC42-B030-8E1B1A93D370}" type="presParOf" srcId="{2711C43A-F9E5-7B41-AE33-4D0E853EB3B4}" destId="{DF74CC4F-D1C2-6045-A2CD-100A6178C451}" srcOrd="11" destOrd="0" presId="urn:microsoft.com/office/officeart/2005/8/layout/cycle6"/>
    <dgm:cxn modelId="{9CA2E313-F9C5-9F49-BCE0-00A460CDA45D}" type="presParOf" srcId="{2711C43A-F9E5-7B41-AE33-4D0E853EB3B4}" destId="{BC62D76D-84E0-3F40-8328-A254FBB3E1DD}" srcOrd="12" destOrd="0" presId="urn:microsoft.com/office/officeart/2005/8/layout/cycle6"/>
    <dgm:cxn modelId="{DD9F68EE-52AC-884C-9EEC-DD762F2A571B}" type="presParOf" srcId="{2711C43A-F9E5-7B41-AE33-4D0E853EB3B4}" destId="{3FEC3D6D-8196-4642-8758-DD76506D658E}" srcOrd="13" destOrd="0" presId="urn:microsoft.com/office/officeart/2005/8/layout/cycle6"/>
    <dgm:cxn modelId="{7EC38EFC-E55B-F743-A09E-B53877FA1468}" type="presParOf" srcId="{2711C43A-F9E5-7B41-AE33-4D0E853EB3B4}" destId="{57609022-9E3F-344C-A493-40C9E7C4C022}" srcOrd="14" destOrd="0" presId="urn:microsoft.com/office/officeart/2005/8/layout/cycle6"/>
    <dgm:cxn modelId="{14F3B4F0-1A8D-AF48-9F91-8F09CCABB6C6}" type="presParOf" srcId="{2711C43A-F9E5-7B41-AE33-4D0E853EB3B4}" destId="{525ADB00-418D-D746-BB11-7BD618E33C0F}" srcOrd="15" destOrd="0" presId="urn:microsoft.com/office/officeart/2005/8/layout/cycle6"/>
    <dgm:cxn modelId="{EF48AAB6-4D0C-7748-8951-23859E958008}" type="presParOf" srcId="{2711C43A-F9E5-7B41-AE33-4D0E853EB3B4}" destId="{E67F694A-B70F-AC49-9D59-EB9C4D112BF0}" srcOrd="16" destOrd="0" presId="urn:microsoft.com/office/officeart/2005/8/layout/cycle6"/>
    <dgm:cxn modelId="{DD008B29-A257-4940-BEAC-31DD272B4374}" type="presParOf" srcId="{2711C43A-F9E5-7B41-AE33-4D0E853EB3B4}" destId="{8BB4BC88-01AF-1A4A-977B-23E058ACAEAC}" srcOrd="17" destOrd="0" presId="urn:microsoft.com/office/officeart/2005/8/layout/cycle6"/>
    <dgm:cxn modelId="{E79EDA7B-C55E-4D41-A89E-8B34F8193726}" type="presParOf" srcId="{2711C43A-F9E5-7B41-AE33-4D0E853EB3B4}" destId="{A2AC572E-580B-1D4A-ABD0-E7AA9CB8397A}" srcOrd="18" destOrd="0" presId="urn:microsoft.com/office/officeart/2005/8/layout/cycle6"/>
    <dgm:cxn modelId="{919DA618-C49C-6842-8CE2-DBF9DFAD508A}" type="presParOf" srcId="{2711C43A-F9E5-7B41-AE33-4D0E853EB3B4}" destId="{7FBB07C0-5E2A-8144-B893-25AAA4B007F3}" srcOrd="19" destOrd="0" presId="urn:microsoft.com/office/officeart/2005/8/layout/cycle6"/>
    <dgm:cxn modelId="{7179B752-D52B-8741-B088-500EB729C06E}" type="presParOf" srcId="{2711C43A-F9E5-7B41-AE33-4D0E853EB3B4}" destId="{A5984923-36A1-5849-9B87-48427873FBCE}" srcOrd="20" destOrd="0" presId="urn:microsoft.com/office/officeart/2005/8/layout/cycle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C7DB86-22B5-254F-A19D-9BA49EE701B1}">
      <dsp:nvSpPr>
        <dsp:cNvPr id="0" name=""/>
        <dsp:cNvSpPr/>
      </dsp:nvSpPr>
      <dsp:spPr>
        <a:xfrm>
          <a:off x="3412941" y="2745"/>
          <a:ext cx="1294598" cy="84148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GB" sz="900" kern="1200"/>
            <a:t>Visit job, company websites and LinkedIn.</a:t>
          </a:r>
        </a:p>
      </dsp:txBody>
      <dsp:txXfrm>
        <a:off x="3454019" y="43823"/>
        <a:ext cx="1212442" cy="759332"/>
      </dsp:txXfrm>
    </dsp:sp>
    <dsp:sp modelId="{253716E3-7AE1-EB49-982C-B74FD0D45C0F}">
      <dsp:nvSpPr>
        <dsp:cNvPr id="0" name=""/>
        <dsp:cNvSpPr/>
      </dsp:nvSpPr>
      <dsp:spPr>
        <a:xfrm>
          <a:off x="1657952" y="423489"/>
          <a:ext cx="4804575" cy="4804575"/>
        </a:xfrm>
        <a:custGeom>
          <a:avLst/>
          <a:gdLst/>
          <a:ahLst/>
          <a:cxnLst/>
          <a:rect l="0" t="0" r="0" b="0"/>
          <a:pathLst>
            <a:path>
              <a:moveTo>
                <a:pt x="3058160" y="91266"/>
              </a:moveTo>
              <a:arcTo wR="2402287" hR="2402287" stAng="17150643" swAng="1256624"/>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A6B73196-9AB9-B648-A5E7-2DAB2FD1ED06}">
      <dsp:nvSpPr>
        <dsp:cNvPr id="0" name=""/>
        <dsp:cNvSpPr/>
      </dsp:nvSpPr>
      <dsp:spPr>
        <a:xfrm>
          <a:off x="5291125" y="907231"/>
          <a:ext cx="1294598" cy="84148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GB" sz="900" kern="1200"/>
            <a:t>Review job vacancies to check your understanding.</a:t>
          </a:r>
        </a:p>
      </dsp:txBody>
      <dsp:txXfrm>
        <a:off x="5332203" y="948309"/>
        <a:ext cx="1212442" cy="759332"/>
      </dsp:txXfrm>
    </dsp:sp>
    <dsp:sp modelId="{3C119993-E421-F24E-975F-0C3FF253A475}">
      <dsp:nvSpPr>
        <dsp:cNvPr id="0" name=""/>
        <dsp:cNvSpPr/>
      </dsp:nvSpPr>
      <dsp:spPr>
        <a:xfrm>
          <a:off x="1657952" y="423489"/>
          <a:ext cx="4804575" cy="4804575"/>
        </a:xfrm>
        <a:custGeom>
          <a:avLst/>
          <a:gdLst/>
          <a:ahLst/>
          <a:cxnLst/>
          <a:rect l="0" t="0" r="0" b="0"/>
          <a:pathLst>
            <a:path>
              <a:moveTo>
                <a:pt x="4555026" y="1336125"/>
              </a:moveTo>
              <a:arcTo wR="2402287" hR="2402287" stAng="20019161" swAng="1726353"/>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84A1EFE-4B81-044C-BBDF-E3388B973B5A}">
      <dsp:nvSpPr>
        <dsp:cNvPr id="0" name=""/>
        <dsp:cNvSpPr/>
      </dsp:nvSpPr>
      <dsp:spPr>
        <a:xfrm>
          <a:off x="5754998" y="2939592"/>
          <a:ext cx="1294598" cy="84148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GB" sz="900" kern="1200"/>
            <a:t>Research company and team.</a:t>
          </a:r>
        </a:p>
      </dsp:txBody>
      <dsp:txXfrm>
        <a:off x="5796076" y="2980670"/>
        <a:ext cx="1212442" cy="759332"/>
      </dsp:txXfrm>
    </dsp:sp>
    <dsp:sp modelId="{EA88ED57-A5A5-D542-BCC0-1B29FBCD3B12}">
      <dsp:nvSpPr>
        <dsp:cNvPr id="0" name=""/>
        <dsp:cNvSpPr/>
      </dsp:nvSpPr>
      <dsp:spPr>
        <a:xfrm>
          <a:off x="1657952" y="423489"/>
          <a:ext cx="4804575" cy="4804575"/>
        </a:xfrm>
        <a:custGeom>
          <a:avLst/>
          <a:gdLst/>
          <a:ahLst/>
          <a:cxnLst/>
          <a:rect l="0" t="0" r="0" b="0"/>
          <a:pathLst>
            <a:path>
              <a:moveTo>
                <a:pt x="4602617" y="3366412"/>
              </a:moveTo>
              <a:arcTo wR="2402287" hR="2402287" stAng="1419703" swAng="1358782"/>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0D5F712-7D1E-254B-A43D-A1CC58A98F22}">
      <dsp:nvSpPr>
        <dsp:cNvPr id="0" name=""/>
        <dsp:cNvSpPr/>
      </dsp:nvSpPr>
      <dsp:spPr>
        <a:xfrm>
          <a:off x="4455255" y="4569419"/>
          <a:ext cx="1294598" cy="84148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GB" sz="900" kern="1200" dirty="0"/>
            <a:t>Revisit your CV to remind you of relevant skills, experience and qualities. </a:t>
          </a:r>
        </a:p>
      </dsp:txBody>
      <dsp:txXfrm>
        <a:off x="4496333" y="4610497"/>
        <a:ext cx="1212442" cy="759332"/>
      </dsp:txXfrm>
    </dsp:sp>
    <dsp:sp modelId="{DF74CC4F-D1C2-6045-A2CD-100A6178C451}">
      <dsp:nvSpPr>
        <dsp:cNvPr id="0" name=""/>
        <dsp:cNvSpPr/>
      </dsp:nvSpPr>
      <dsp:spPr>
        <a:xfrm>
          <a:off x="1657952" y="423489"/>
          <a:ext cx="4804575" cy="4804575"/>
        </a:xfrm>
        <a:custGeom>
          <a:avLst/>
          <a:gdLst/>
          <a:ahLst/>
          <a:cxnLst/>
          <a:rect l="0" t="0" r="0" b="0"/>
          <a:pathLst>
            <a:path>
              <a:moveTo>
                <a:pt x="2789507" y="4773162"/>
              </a:moveTo>
              <a:arcTo wR="2402287" hR="2402287" stAng="4843449" swAng="1113102"/>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BC62D76D-84E0-3F40-8328-A254FBB3E1DD}">
      <dsp:nvSpPr>
        <dsp:cNvPr id="0" name=""/>
        <dsp:cNvSpPr/>
      </dsp:nvSpPr>
      <dsp:spPr>
        <a:xfrm>
          <a:off x="2370627" y="4569419"/>
          <a:ext cx="1294598" cy="84148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GB" sz="900" kern="1200"/>
            <a:t>Create a first draft of your job application using your CV, job description and specification.</a:t>
          </a:r>
        </a:p>
      </dsp:txBody>
      <dsp:txXfrm>
        <a:off x="2411705" y="4610497"/>
        <a:ext cx="1212442" cy="759332"/>
      </dsp:txXfrm>
    </dsp:sp>
    <dsp:sp modelId="{57609022-9E3F-344C-A493-40C9E7C4C022}">
      <dsp:nvSpPr>
        <dsp:cNvPr id="0" name=""/>
        <dsp:cNvSpPr/>
      </dsp:nvSpPr>
      <dsp:spPr>
        <a:xfrm>
          <a:off x="1657952" y="423489"/>
          <a:ext cx="4804575" cy="4804575"/>
        </a:xfrm>
        <a:custGeom>
          <a:avLst/>
          <a:gdLst/>
          <a:ahLst/>
          <a:cxnLst/>
          <a:rect l="0" t="0" r="0" b="0"/>
          <a:pathLst>
            <a:path>
              <a:moveTo>
                <a:pt x="742834" y="4139297"/>
              </a:moveTo>
              <a:arcTo wR="2402287" hR="2402287" stAng="8021515" swAng="1358782"/>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25ADB00-418D-D746-BB11-7BD618E33C0F}">
      <dsp:nvSpPr>
        <dsp:cNvPr id="0" name=""/>
        <dsp:cNvSpPr/>
      </dsp:nvSpPr>
      <dsp:spPr>
        <a:xfrm>
          <a:off x="1070883" y="2939592"/>
          <a:ext cx="1294598" cy="84148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GB" sz="900" kern="1200"/>
            <a:t>Proof-read your application, CV and Covering Letter.</a:t>
          </a:r>
        </a:p>
      </dsp:txBody>
      <dsp:txXfrm>
        <a:off x="1111961" y="2980670"/>
        <a:ext cx="1212442" cy="759332"/>
      </dsp:txXfrm>
    </dsp:sp>
    <dsp:sp modelId="{8BB4BC88-01AF-1A4A-977B-23E058ACAEAC}">
      <dsp:nvSpPr>
        <dsp:cNvPr id="0" name=""/>
        <dsp:cNvSpPr/>
      </dsp:nvSpPr>
      <dsp:spPr>
        <a:xfrm>
          <a:off x="1658949" y="446931"/>
          <a:ext cx="4804575" cy="4804575"/>
        </a:xfrm>
        <a:custGeom>
          <a:avLst/>
          <a:gdLst/>
          <a:ahLst/>
          <a:cxnLst/>
          <a:rect l="0" t="0" r="0" b="0"/>
          <a:pathLst>
            <a:path>
              <a:moveTo>
                <a:pt x="1278" y="2480666"/>
              </a:moveTo>
              <a:arcTo wR="2402287" hR="2402287" stAng="10687818" swAng="1701517"/>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A2AC572E-580B-1D4A-ABD0-E7AA9CB8397A}">
      <dsp:nvSpPr>
        <dsp:cNvPr id="0" name=""/>
        <dsp:cNvSpPr/>
      </dsp:nvSpPr>
      <dsp:spPr>
        <a:xfrm>
          <a:off x="1534758" y="925522"/>
          <a:ext cx="1294598" cy="84148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marL="0" lvl="0" indent="0" algn="ctr" defTabSz="400050">
            <a:lnSpc>
              <a:spcPct val="90000"/>
            </a:lnSpc>
            <a:spcBef>
              <a:spcPct val="0"/>
            </a:spcBef>
            <a:spcAft>
              <a:spcPct val="35000"/>
            </a:spcAft>
            <a:buNone/>
          </a:pPr>
          <a:r>
            <a:rPr lang="en-GB" sz="900" kern="1200"/>
            <a:t>Submit application and review recruitment process to prepare for next steps.</a:t>
          </a:r>
        </a:p>
      </dsp:txBody>
      <dsp:txXfrm>
        <a:off x="1575836" y="966600"/>
        <a:ext cx="1212442" cy="759332"/>
      </dsp:txXfrm>
    </dsp:sp>
    <dsp:sp modelId="{A5984923-36A1-5849-9B87-48427873FBCE}">
      <dsp:nvSpPr>
        <dsp:cNvPr id="0" name=""/>
        <dsp:cNvSpPr/>
      </dsp:nvSpPr>
      <dsp:spPr>
        <a:xfrm>
          <a:off x="1687481" y="415023"/>
          <a:ext cx="4804575" cy="4804575"/>
        </a:xfrm>
        <a:custGeom>
          <a:avLst/>
          <a:gdLst/>
          <a:ahLst/>
          <a:cxnLst/>
          <a:rect l="0" t="0" r="0" b="0"/>
          <a:pathLst>
            <a:path>
              <a:moveTo>
                <a:pt x="928833" y="504942"/>
              </a:moveTo>
              <a:arcTo wR="2402287" hR="2402287" stAng="13930052" swAng="1275159"/>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D51798-165E-044F-9B2F-BA10B9768DB9}" type="datetimeFigureOut">
              <a:rPr lang="en-US" smtClean="0"/>
              <a:t>11/10/21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14627E-E763-1C4F-9E93-7B63F3F43B2C}" type="slidenum">
              <a:rPr lang="en-US" smtClean="0"/>
              <a:t>‹#›</a:t>
            </a:fld>
            <a:endParaRPr lang="en-US"/>
          </a:p>
        </p:txBody>
      </p:sp>
    </p:spTree>
    <p:extLst>
      <p:ext uri="{BB962C8B-B14F-4D97-AF65-F5344CB8AC3E}">
        <p14:creationId xmlns:p14="http://schemas.microsoft.com/office/powerpoint/2010/main" val="892436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www.bestapprenticeships.com/higher-apprenticeships/" TargetMode="External"/><Relationship Id="rId2" Type="http://schemas.openxmlformats.org/officeDocument/2006/relationships/slide" Target="../slides/slide21.xml"/><Relationship Id="rId1" Type="http://schemas.openxmlformats.org/officeDocument/2006/relationships/notesMaster" Target="../notesMasters/notesMaster1.xml"/><Relationship Id="rId5" Type="http://schemas.openxmlformats.org/officeDocument/2006/relationships/hyperlink" Target="https://www.bestapprenticeships.com/all-about-higher-apprenticeships/" TargetMode="External"/><Relationship Id="rId4" Type="http://schemas.openxmlformats.org/officeDocument/2006/relationships/hyperlink" Target="https://www.bestapprenticeships.com/advanced-apprenticeships/" TargetMode="Externa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3" Type="http://schemas.openxmlformats.org/officeDocument/2006/relationships/hyperlink" Target="https://youtu.be/3qcn8vswl6Y" TargetMode="External"/><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 minutes </a:t>
            </a:r>
          </a:p>
          <a:p>
            <a:pPr marL="171450" indent="-171450">
              <a:buFont typeface="Arial" panose="020B0604020202020204" pitchFamily="34" charset="0"/>
              <a:buChar char="•"/>
            </a:pPr>
            <a:r>
              <a:rPr lang="en-US" dirty="0"/>
              <a:t>Welcome and introductions</a:t>
            </a:r>
          </a:p>
          <a:p>
            <a:endParaRPr lang="en-US" dirty="0"/>
          </a:p>
        </p:txBody>
      </p:sp>
      <p:sp>
        <p:nvSpPr>
          <p:cNvPr id="4" name="Slide Number Placeholder 3"/>
          <p:cNvSpPr>
            <a:spLocks noGrp="1"/>
          </p:cNvSpPr>
          <p:nvPr>
            <p:ph type="sldNum" sz="quarter" idx="5"/>
          </p:nvPr>
        </p:nvSpPr>
        <p:spPr/>
        <p:txBody>
          <a:bodyPr/>
          <a:lstStyle/>
          <a:p>
            <a:fld id="{F014627E-E763-1C4F-9E93-7B63F3F43B2C}" type="slidenum">
              <a:rPr lang="en-US" smtClean="0"/>
              <a:t>1</a:t>
            </a:fld>
            <a:endParaRPr lang="en-US"/>
          </a:p>
        </p:txBody>
      </p:sp>
    </p:spTree>
    <p:extLst>
      <p:ext uri="{BB962C8B-B14F-4D97-AF65-F5344CB8AC3E}">
        <p14:creationId xmlns:p14="http://schemas.microsoft.com/office/powerpoint/2010/main" val="40859771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a:t>2 minutes</a:t>
            </a:r>
          </a:p>
          <a:p>
            <a:pPr marL="171450" indent="-171450">
              <a:buFont typeface="Arial" panose="020B0604020202020204" pitchFamily="34" charset="0"/>
              <a:buChar char="•"/>
              <a:defRPr/>
            </a:pPr>
            <a:r>
              <a:rPr lang="en-US" dirty="0"/>
              <a:t>[Read from slide] </a:t>
            </a:r>
          </a:p>
        </p:txBody>
      </p:sp>
      <p:sp>
        <p:nvSpPr>
          <p:cNvPr id="4" name="Slide Number Placeholder 3"/>
          <p:cNvSpPr>
            <a:spLocks noGrp="1"/>
          </p:cNvSpPr>
          <p:nvPr>
            <p:ph type="sldNum" sz="quarter" idx="5"/>
          </p:nvPr>
        </p:nvSpPr>
        <p:spPr/>
        <p:txBody>
          <a:bodyPr/>
          <a:lstStyle/>
          <a:p>
            <a:fld id="{F014627E-E763-1C4F-9E93-7B63F3F43B2C}" type="slidenum">
              <a:rPr lang="en-US" smtClean="0"/>
              <a:t>2</a:t>
            </a:fld>
            <a:endParaRPr lang="en-US"/>
          </a:p>
        </p:txBody>
      </p:sp>
    </p:spTree>
    <p:extLst>
      <p:ext uri="{BB962C8B-B14F-4D97-AF65-F5344CB8AC3E}">
        <p14:creationId xmlns:p14="http://schemas.microsoft.com/office/powerpoint/2010/main" val="12821298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US" dirty="0"/>
              <a:t>2 minutes</a:t>
            </a:r>
          </a:p>
          <a:p>
            <a:pPr marL="171450" indent="-171450">
              <a:buFont typeface="Arial" panose="020B0604020202020204" pitchFamily="34" charset="0"/>
              <a:buChar char="•"/>
              <a:defRPr/>
            </a:pPr>
            <a:r>
              <a:rPr lang="en-US" dirty="0"/>
              <a:t>[Read from slide] </a:t>
            </a:r>
          </a:p>
        </p:txBody>
      </p:sp>
      <p:sp>
        <p:nvSpPr>
          <p:cNvPr id="4" name="Slide Number Placeholder 3"/>
          <p:cNvSpPr>
            <a:spLocks noGrp="1"/>
          </p:cNvSpPr>
          <p:nvPr>
            <p:ph type="sldNum" sz="quarter" idx="5"/>
          </p:nvPr>
        </p:nvSpPr>
        <p:spPr/>
        <p:txBody>
          <a:bodyPr/>
          <a:lstStyle/>
          <a:p>
            <a:fld id="{F014627E-E763-1C4F-9E93-7B63F3F43B2C}" type="slidenum">
              <a:rPr lang="en-US" smtClean="0"/>
              <a:t>3</a:t>
            </a:fld>
            <a:endParaRPr lang="en-US"/>
          </a:p>
        </p:txBody>
      </p:sp>
    </p:spTree>
    <p:extLst>
      <p:ext uri="{BB962C8B-B14F-4D97-AF65-F5344CB8AC3E}">
        <p14:creationId xmlns:p14="http://schemas.microsoft.com/office/powerpoint/2010/main" val="38653535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sz="1200" b="0" kern="1200" dirty="0">
                <a:solidFill>
                  <a:schemeClr val="tx1"/>
                </a:solidFill>
                <a:effectLst/>
                <a:latin typeface="+mn-lt"/>
                <a:ea typeface="+mn-ea"/>
                <a:cs typeface="+mn-cs"/>
              </a:rPr>
              <a:t>5 minutes</a:t>
            </a:r>
          </a:p>
          <a:p>
            <a:pPr marL="171450" indent="-171450">
              <a:buFont typeface="Arial" panose="020B0604020202020204" pitchFamily="34" charset="0"/>
              <a:buChar char="•"/>
            </a:pPr>
            <a:r>
              <a:rPr lang="en-GB" sz="1200" b="0" kern="1200" dirty="0">
                <a:solidFill>
                  <a:schemeClr val="tx1"/>
                </a:solidFill>
                <a:effectLst/>
                <a:latin typeface="+mn-lt"/>
                <a:ea typeface="+mn-ea"/>
                <a:cs typeface="+mn-cs"/>
              </a:rPr>
              <a:t>There are a number of routes you can take when you leave sixth form college</a:t>
            </a:r>
          </a:p>
          <a:p>
            <a:pPr marL="171450" indent="-171450">
              <a:buFont typeface="Arial" panose="020B0604020202020204" pitchFamily="34" charset="0"/>
              <a:buChar char="•"/>
            </a:pPr>
            <a:r>
              <a:rPr lang="en-GB" sz="1200" b="0" kern="1200" dirty="0">
                <a:solidFill>
                  <a:schemeClr val="tx1"/>
                </a:solidFill>
                <a:effectLst/>
                <a:latin typeface="+mn-lt"/>
                <a:ea typeface="+mn-ea"/>
                <a:cs typeface="+mn-cs"/>
              </a:rPr>
              <a:t>[Read from slide]</a:t>
            </a:r>
          </a:p>
          <a:p>
            <a:pPr marL="171450" indent="-171450">
              <a:buFont typeface="Arial" panose="020B0604020202020204" pitchFamily="34" charset="0"/>
              <a:buChar char="•"/>
            </a:pPr>
            <a:r>
              <a:rPr lang="en-GB" sz="1200" b="0" kern="1200" dirty="0">
                <a:solidFill>
                  <a:schemeClr val="tx1"/>
                </a:solidFill>
                <a:effectLst/>
                <a:latin typeface="+mn-lt"/>
                <a:ea typeface="+mn-ea"/>
                <a:cs typeface="+mn-cs"/>
              </a:rPr>
              <a:t>Today we’re going to look at college and apprenticeship pathways in more detail to help you to think about and plan your next step</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Ultimately, when it comes down to it, you have to make your own decisions about what you want to do after you leave school. It’s good to listen to advice from parents, teachers, careers advisers and friends, but it’s even more important that whatever choice you make is one you’re happy with. Don’t forget – you can apply to several different places and courses if you want to, and wait until you get your results to make your final decision.</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Show of hands – who knows what they want to do, who is interested in apprenticeships, who wants to go into work, anyone still considering university?</a:t>
            </a:r>
          </a:p>
          <a:p>
            <a:pPr marL="171450" indent="-171450">
              <a:buFont typeface="Arial" panose="020B0604020202020204" pitchFamily="34" charset="0"/>
              <a:buChar char="•"/>
            </a:pPr>
            <a:endParaRPr lang="en-GB" sz="1200" b="0" i="0" u="none" strike="noStrike"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014627E-E763-1C4F-9E93-7B63F3F43B2C}" type="slidenum">
              <a:rPr lang="en-US" smtClean="0"/>
              <a:t>4</a:t>
            </a:fld>
            <a:endParaRPr lang="en-US"/>
          </a:p>
        </p:txBody>
      </p:sp>
    </p:spTree>
    <p:extLst>
      <p:ext uri="{BB962C8B-B14F-4D97-AF65-F5344CB8AC3E}">
        <p14:creationId xmlns:p14="http://schemas.microsoft.com/office/powerpoint/2010/main" val="32215366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10 minutes </a:t>
            </a:r>
          </a:p>
          <a:p>
            <a:endParaRPr lang="en-US" dirty="0"/>
          </a:p>
          <a:p>
            <a:r>
              <a:rPr lang="en-US" dirty="0"/>
              <a:t>Higher education course at college</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Qualification type </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Higher National Diploma (HNDs)</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Higher National Certificates (HNCs)</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Foundation Courses</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Foundation year – </a:t>
            </a:r>
            <a:r>
              <a:rPr lang="en-GB" sz="1200" b="0" i="0" kern="1200" dirty="0">
                <a:solidFill>
                  <a:schemeClr val="tx1"/>
                </a:solidFill>
                <a:effectLst/>
                <a:latin typeface="+mn-lt"/>
                <a:ea typeface="+mn-ea"/>
                <a:cs typeface="+mn-cs"/>
              </a:rPr>
              <a:t>Note that a foundation year is not the same as a foundation degree. A foundation year gives you access onto a degree course, whereas a foundation degree is a standalone qualification equivalent to two years of a three-year degree.</a:t>
            </a:r>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kern="1200" dirty="0">
                <a:solidFill>
                  <a:schemeClr val="tx1"/>
                </a:solidFill>
                <a:effectLst/>
                <a:latin typeface="+mn-lt"/>
                <a:ea typeface="+mn-ea"/>
                <a:cs typeface="+mn-cs"/>
              </a:rPr>
              <a:t>Diplomas</a:t>
            </a:r>
          </a:p>
          <a:p>
            <a:pPr marL="171450" indent="-171450">
              <a:buFont typeface="Arial" panose="020B0604020202020204" pitchFamily="34" charset="0"/>
              <a:buChar char="•"/>
            </a:pPr>
            <a:r>
              <a:rPr lang="en-GB" sz="1200" b="1" kern="1200" dirty="0">
                <a:solidFill>
                  <a:schemeClr val="tx1"/>
                </a:solidFill>
                <a:effectLst/>
                <a:latin typeface="+mn-lt"/>
                <a:ea typeface="+mn-ea"/>
                <a:cs typeface="+mn-cs"/>
              </a:rPr>
              <a:t>Vocational courses </a:t>
            </a:r>
            <a:r>
              <a:rPr lang="en-GB" sz="1200" b="0" kern="1200" dirty="0">
                <a:solidFill>
                  <a:schemeClr val="tx1"/>
                </a:solidFill>
                <a:effectLst/>
                <a:latin typeface="+mn-lt"/>
                <a:ea typeface="+mn-ea"/>
                <a:cs typeface="+mn-cs"/>
              </a:rPr>
              <a:t>compared to university degrees</a:t>
            </a:r>
            <a:endParaRPr lang="en-GB" sz="1200" b="1" kern="1200" dirty="0">
              <a:solidFill>
                <a:schemeClr val="tx1"/>
              </a:solidFill>
              <a:effectLst/>
              <a:latin typeface="+mn-lt"/>
              <a:ea typeface="+mn-ea"/>
              <a:cs typeface="+mn-cs"/>
            </a:endParaRPr>
          </a:p>
          <a:p>
            <a:pPr marL="171450" indent="-171450">
              <a:buFont typeface="Arial" panose="020B0604020202020204" pitchFamily="34" charset="0"/>
              <a:buChar cha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dirty="0"/>
              <a:t>1-3 years, some part-time</a:t>
            </a:r>
          </a:p>
          <a:p>
            <a:pPr marL="171450" indent="-171450">
              <a:buFont typeface="Arial" panose="020B0604020202020204" pitchFamily="34" charset="0"/>
              <a:buChar char="•"/>
            </a:pPr>
            <a:endParaRPr lang="en-GB" sz="1200" kern="1200" dirty="0">
              <a:solidFill>
                <a:schemeClr val="tx1"/>
              </a:solidFill>
              <a:effectLst/>
              <a:latin typeface="+mn-lt"/>
              <a:ea typeface="+mn-ea"/>
              <a:cs typeface="+mn-cs"/>
            </a:endParaRPr>
          </a:p>
          <a:p>
            <a:pPr marL="0" indent="0">
              <a:buFont typeface="Arial" panose="020B0604020202020204" pitchFamily="34" charset="0"/>
              <a:buNone/>
            </a:pPr>
            <a:r>
              <a:rPr lang="en-GB" sz="1200" kern="1200" dirty="0">
                <a:solidFill>
                  <a:schemeClr val="tx1"/>
                </a:solidFill>
                <a:effectLst/>
                <a:latin typeface="+mn-lt"/>
                <a:ea typeface="+mn-ea"/>
                <a:cs typeface="+mn-cs"/>
              </a:rPr>
              <a:t>Tuition costs</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Tuition fees need to be paid but these are less expensive that university fees</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Students can apply for an ‘advanced learner loan’ where repayments are made as a percentage of earnings above a certain threshold. Any outstanding debt is wiped clear after 25 years. </a:t>
            </a:r>
          </a:p>
          <a:p>
            <a:pPr marL="0" indent="0">
              <a:buFont typeface="Arial" panose="020B0604020202020204" pitchFamily="34" charset="0"/>
              <a:buNone/>
            </a:pPr>
            <a:endParaRPr lang="en-GB" sz="1200" kern="1200" dirty="0">
              <a:solidFill>
                <a:schemeClr val="tx1"/>
              </a:solidFill>
              <a:effectLst/>
              <a:latin typeface="+mn-lt"/>
              <a:ea typeface="+mn-ea"/>
              <a:cs typeface="+mn-cs"/>
            </a:endParaRPr>
          </a:p>
          <a:p>
            <a:pPr marL="0" indent="0">
              <a:buFont typeface="Arial" panose="020B0604020202020204" pitchFamily="34" charset="0"/>
              <a:buNone/>
            </a:pPr>
            <a:r>
              <a:rPr lang="en-GB" sz="1200" kern="1200" dirty="0">
                <a:solidFill>
                  <a:schemeClr val="tx1"/>
                </a:solidFill>
                <a:effectLst/>
                <a:latin typeface="+mn-lt"/>
                <a:ea typeface="+mn-ea"/>
                <a:cs typeface="+mn-cs"/>
              </a:rPr>
              <a:t>Accommodation costs and living expenses</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Students can often find suitable courses at colleges commutable from home, but there are still living expenses to be covered. </a:t>
            </a:r>
          </a:p>
          <a:p>
            <a:pPr marL="171450" indent="-171450">
              <a:buFont typeface="Arial" panose="020B0604020202020204" pitchFamily="34" charset="0"/>
              <a:buChar cha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dirty="0"/>
              <a:t>Alternative: non-degree apprenticeship </a:t>
            </a:r>
          </a:p>
          <a:p>
            <a:pPr marL="171450" indent="-171450">
              <a:buFont typeface="Arial" panose="020B0604020202020204" pitchFamily="34" charset="0"/>
              <a:buChar cha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014627E-E763-1C4F-9E93-7B63F3F43B2C}" type="slidenum">
              <a:rPr lang="en-US" smtClean="0"/>
              <a:t>5</a:t>
            </a:fld>
            <a:endParaRPr lang="en-US"/>
          </a:p>
        </p:txBody>
      </p:sp>
    </p:spTree>
    <p:extLst>
      <p:ext uri="{BB962C8B-B14F-4D97-AF65-F5344CB8AC3E}">
        <p14:creationId xmlns:p14="http://schemas.microsoft.com/office/powerpoint/2010/main" val="7602278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1 minute</a:t>
            </a:r>
            <a:endParaRPr lang="en-GB" dirty="0"/>
          </a:p>
          <a:p>
            <a:pPr marL="171450" indent="-171450">
              <a:buFont typeface="Arial" panose="020B0604020202020204" pitchFamily="34" charset="0"/>
              <a:buChar char="•"/>
            </a:pPr>
            <a:r>
              <a:rPr lang="en-GB" dirty="0">
                <a:cs typeface="Calibri"/>
              </a:rPr>
              <a:t>Let’s now consider one of the pathways that is becoming more and more accessible: Apprenticeships</a:t>
            </a:r>
          </a:p>
          <a:p>
            <a:pPr marL="171450" indent="-171450">
              <a:buFont typeface="Arial" panose="020B0604020202020204" pitchFamily="34" charset="0"/>
              <a:buChar char="•"/>
            </a:pPr>
            <a:r>
              <a:rPr lang="en-GB" dirty="0">
                <a:cs typeface="Calibri"/>
              </a:rPr>
              <a:t>We’re going to provide you with a brief overview about apprenticeships and some tips for how to find live opportunities </a:t>
            </a:r>
          </a:p>
        </p:txBody>
      </p:sp>
      <p:sp>
        <p:nvSpPr>
          <p:cNvPr id="4" name="Slide Number Placeholder 3"/>
          <p:cNvSpPr>
            <a:spLocks noGrp="1"/>
          </p:cNvSpPr>
          <p:nvPr>
            <p:ph type="sldNum" sz="quarter" idx="5"/>
          </p:nvPr>
        </p:nvSpPr>
        <p:spPr/>
        <p:txBody>
          <a:bodyPr/>
          <a:lstStyle/>
          <a:p>
            <a:fld id="{64E67EFE-484F-4247-89CB-D30EAB0FD2C3}" type="slidenum">
              <a:rPr lang="en-US" smtClean="0"/>
              <a:t>6</a:t>
            </a:fld>
            <a:endParaRPr lang="en-US"/>
          </a:p>
        </p:txBody>
      </p:sp>
    </p:spTree>
    <p:extLst>
      <p:ext uri="{BB962C8B-B14F-4D97-AF65-F5344CB8AC3E}">
        <p14:creationId xmlns:p14="http://schemas.microsoft.com/office/powerpoint/2010/main" val="30479105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cs typeface="Calibri"/>
              </a:rPr>
              <a:t>5 minutes</a:t>
            </a:r>
          </a:p>
          <a:p>
            <a:pPr marL="171450" indent="-171450">
              <a:buFont typeface="Arial" panose="020B0604020202020204" pitchFamily="34" charset="0"/>
              <a:buChar char="•"/>
            </a:pPr>
            <a:r>
              <a:rPr lang="en-GB" dirty="0">
                <a:cs typeface="Calibri"/>
              </a:rPr>
              <a:t>[Read from slide]</a:t>
            </a:r>
          </a:p>
          <a:p>
            <a:pPr marL="171450" indent="-171450">
              <a:buFont typeface="Arial" panose="020B0604020202020204" pitchFamily="34" charset="0"/>
              <a:buChar char="•"/>
            </a:pPr>
            <a:r>
              <a:rPr lang="en-GB" dirty="0">
                <a:cs typeface="Calibri"/>
              </a:rPr>
              <a:t>[Facilitate brief group discussion]</a:t>
            </a:r>
          </a:p>
          <a:p>
            <a:pPr marL="171450" indent="-171450">
              <a:buFont typeface="Arial" panose="020B0604020202020204" pitchFamily="34" charset="0"/>
              <a:buChar char="•"/>
            </a:pPr>
            <a:r>
              <a:rPr lang="en-GB" dirty="0">
                <a:cs typeface="Calibri"/>
              </a:rPr>
              <a:t>[Reveal answer on next slides]</a:t>
            </a:r>
          </a:p>
          <a:p>
            <a:pPr marL="171450" indent="-171450">
              <a:buFont typeface="Arial" panose="020B0604020202020204" pitchFamily="34" charset="0"/>
              <a:buChar char="•"/>
            </a:pPr>
            <a:endParaRPr lang="en-GB" dirty="0">
              <a:cs typeface="Calibri"/>
            </a:endParaRP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014627E-E763-1C4F-9E93-7B63F3F43B2C}" type="slidenum">
              <a:rPr lang="en-US" smtClean="0"/>
              <a:t>7</a:t>
            </a:fld>
            <a:endParaRPr lang="en-US"/>
          </a:p>
        </p:txBody>
      </p:sp>
    </p:spTree>
    <p:extLst>
      <p:ext uri="{BB962C8B-B14F-4D97-AF65-F5344CB8AC3E}">
        <p14:creationId xmlns:p14="http://schemas.microsoft.com/office/powerpoint/2010/main" val="19794665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5"/>
          </p:nvPr>
        </p:nvSpPr>
        <p:spPr/>
        <p:txBody>
          <a:bodyPr/>
          <a:lstStyle/>
          <a:p>
            <a:fld id="{F014627E-E763-1C4F-9E93-7B63F3F43B2C}" type="slidenum">
              <a:rPr lang="en-US" smtClean="0"/>
              <a:t>8</a:t>
            </a:fld>
            <a:endParaRPr lang="en-US"/>
          </a:p>
        </p:txBody>
      </p:sp>
    </p:spTree>
    <p:extLst>
      <p:ext uri="{BB962C8B-B14F-4D97-AF65-F5344CB8AC3E}">
        <p14:creationId xmlns:p14="http://schemas.microsoft.com/office/powerpoint/2010/main" val="26334652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2 minutes</a:t>
            </a:r>
            <a:endParaRPr lang="en-GB" dirty="0"/>
          </a:p>
          <a:p>
            <a:pPr marL="171450" indent="-171450">
              <a:buFont typeface="Arial" panose="020B0604020202020204" pitchFamily="34" charset="0"/>
              <a:buChar char="•"/>
            </a:pPr>
            <a:r>
              <a:rPr lang="en-US" dirty="0"/>
              <a:t>[Read from slide]</a:t>
            </a:r>
          </a:p>
          <a:p>
            <a:pPr marL="171450" indent="-171450">
              <a:buFont typeface="Arial" panose="020B0604020202020204" pitchFamily="34" charset="0"/>
              <a:buChar char="•"/>
            </a:pPr>
            <a:r>
              <a:rPr lang="en-US" dirty="0"/>
              <a:t>The important things to note here is that an apprenticeship is a </a:t>
            </a:r>
            <a:r>
              <a:rPr lang="en-US" b="1" dirty="0"/>
              <a:t>REAL job. </a:t>
            </a:r>
            <a:r>
              <a:rPr lang="en-US" b="0" dirty="0"/>
              <a:t>Apprentices get stuck into real tasks contributing to a </a:t>
            </a:r>
            <a:r>
              <a:rPr lang="en-US" b="1" dirty="0"/>
              <a:t>real</a:t>
            </a:r>
            <a:r>
              <a:rPr lang="en-US" b="0" dirty="0"/>
              <a:t> business need and challenge. </a:t>
            </a:r>
            <a:endParaRPr lang="en-US" b="1" dirty="0"/>
          </a:p>
          <a:p>
            <a:pPr marL="171450" indent="-171450">
              <a:buFont typeface="Arial" panose="020B0604020202020204" pitchFamily="34" charset="0"/>
              <a:buChar char="•"/>
            </a:pPr>
            <a:r>
              <a:rPr lang="en-US" dirty="0"/>
              <a:t>When looking at an apprenticeship, you should always look at what </a:t>
            </a:r>
            <a:r>
              <a:rPr lang="en-US" b="1" dirty="0"/>
              <a:t>qualification</a:t>
            </a:r>
            <a:r>
              <a:rPr lang="en-US" dirty="0"/>
              <a:t> the apprentice will gain at the end of it.</a:t>
            </a:r>
          </a:p>
        </p:txBody>
      </p:sp>
      <p:sp>
        <p:nvSpPr>
          <p:cNvPr id="4" name="Slide Number Placeholder 3"/>
          <p:cNvSpPr>
            <a:spLocks noGrp="1"/>
          </p:cNvSpPr>
          <p:nvPr>
            <p:ph type="sldNum" sz="quarter" idx="5"/>
          </p:nvPr>
        </p:nvSpPr>
        <p:spPr/>
        <p:txBody>
          <a:bodyPr/>
          <a:lstStyle/>
          <a:p>
            <a:fld id="{F014627E-E763-1C4F-9E93-7B63F3F43B2C}" type="slidenum">
              <a:rPr lang="en-US" smtClean="0"/>
              <a:t>9</a:t>
            </a:fld>
            <a:endParaRPr lang="en-US"/>
          </a:p>
        </p:txBody>
      </p:sp>
    </p:spTree>
    <p:extLst>
      <p:ext uri="{BB962C8B-B14F-4D97-AF65-F5344CB8AC3E}">
        <p14:creationId xmlns:p14="http://schemas.microsoft.com/office/powerpoint/2010/main" val="30586306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minutes</a:t>
            </a:r>
          </a:p>
          <a:p>
            <a:pPr marL="171450" indent="-171450">
              <a:buFont typeface="Arial" panose="020B0604020202020204" pitchFamily="34" charset="0"/>
              <a:buChar char="•"/>
            </a:pPr>
            <a:r>
              <a:rPr lang="en-US" dirty="0"/>
              <a:t>Let’s now find out a bit more about apprenticeships</a:t>
            </a:r>
          </a:p>
          <a:p>
            <a:pPr marL="171450" indent="-171450">
              <a:buFont typeface="Arial" panose="020B0604020202020204" pitchFamily="34" charset="0"/>
              <a:buChar char="•"/>
            </a:pPr>
            <a:r>
              <a:rPr lang="en-US" dirty="0"/>
              <a:t>[Play video https://</a:t>
            </a:r>
            <a:r>
              <a:rPr lang="en-US" dirty="0" err="1"/>
              <a:t>www.youtube.com</a:t>
            </a:r>
            <a:r>
              <a:rPr lang="en-US" dirty="0"/>
              <a:t>/</a:t>
            </a:r>
            <a:r>
              <a:rPr lang="en-US" dirty="0" err="1"/>
              <a:t>watch?v</a:t>
            </a:r>
            <a:r>
              <a:rPr lang="en-US" dirty="0"/>
              <a:t>=Ae5cpIdJ8RU]</a:t>
            </a:r>
          </a:p>
        </p:txBody>
      </p:sp>
      <p:sp>
        <p:nvSpPr>
          <p:cNvPr id="4" name="Slide Number Placeholder 3"/>
          <p:cNvSpPr>
            <a:spLocks noGrp="1"/>
          </p:cNvSpPr>
          <p:nvPr>
            <p:ph type="sldNum" sz="quarter" idx="5"/>
          </p:nvPr>
        </p:nvSpPr>
        <p:spPr/>
        <p:txBody>
          <a:bodyPr/>
          <a:lstStyle/>
          <a:p>
            <a:fld id="{F014627E-E763-1C4F-9E93-7B63F3F43B2C}" type="slidenum">
              <a:rPr lang="en-US" smtClean="0"/>
              <a:t>10</a:t>
            </a:fld>
            <a:endParaRPr lang="en-US"/>
          </a:p>
        </p:txBody>
      </p:sp>
    </p:spTree>
    <p:extLst>
      <p:ext uri="{BB962C8B-B14F-4D97-AF65-F5344CB8AC3E}">
        <p14:creationId xmlns:p14="http://schemas.microsoft.com/office/powerpoint/2010/main" val="8804260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u="none" dirty="0"/>
              <a:t>1 minute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So to recap…</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[Read from slide]</a:t>
            </a:r>
          </a:p>
          <a:p>
            <a:pPr marL="171450" indent="-171450">
              <a:buFont typeface="Arial" panose="020B0604020202020204" pitchFamily="34" charset="0"/>
              <a:buChar char="•"/>
            </a:pPr>
            <a:endParaRPr lang="en-GB" dirty="0">
              <a:cs typeface="Calibri"/>
            </a:endParaRPr>
          </a:p>
          <a:p>
            <a:endParaRPr lang="en-US" dirty="0">
              <a:cs typeface="Calibri" panose="020F0502020204030204"/>
            </a:endParaRPr>
          </a:p>
        </p:txBody>
      </p:sp>
      <p:sp>
        <p:nvSpPr>
          <p:cNvPr id="4" name="Slide Number Placeholder 3"/>
          <p:cNvSpPr>
            <a:spLocks noGrp="1"/>
          </p:cNvSpPr>
          <p:nvPr>
            <p:ph type="sldNum" sz="quarter" idx="5"/>
          </p:nvPr>
        </p:nvSpPr>
        <p:spPr/>
        <p:txBody>
          <a:bodyPr/>
          <a:lstStyle/>
          <a:p>
            <a:fld id="{F014627E-E763-1C4F-9E93-7B63F3F43B2C}" type="slidenum">
              <a:rPr lang="en-US" smtClean="0"/>
              <a:t>11</a:t>
            </a:fld>
            <a:endParaRPr lang="en-US"/>
          </a:p>
        </p:txBody>
      </p:sp>
    </p:spTree>
    <p:extLst>
      <p:ext uri="{BB962C8B-B14F-4D97-AF65-F5344CB8AC3E}">
        <p14:creationId xmlns:p14="http://schemas.microsoft.com/office/powerpoint/2010/main" val="23823634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u="none" dirty="0"/>
              <a:t>1 minute</a:t>
            </a:r>
          </a:p>
          <a:p>
            <a:pPr marL="171450" indent="-171450">
              <a:buFont typeface="Arial" panose="020B0604020202020204" pitchFamily="34" charset="0"/>
              <a:buChar char="•"/>
            </a:pPr>
            <a:r>
              <a:rPr lang="en-US" dirty="0"/>
              <a:t>[Read from slide]</a:t>
            </a:r>
          </a:p>
          <a:p>
            <a:pPr marL="171450" indent="-171450">
              <a:buFont typeface="Arial" panose="020B0604020202020204" pitchFamily="34" charset="0"/>
              <a:buChar char="•"/>
            </a:pPr>
            <a:r>
              <a:rPr lang="en-US" dirty="0"/>
              <a:t>Anyone over the age of 16 as long as they meet the </a:t>
            </a:r>
            <a:r>
              <a:rPr lang="en-US" b="1" dirty="0"/>
              <a:t>requirements</a:t>
            </a:r>
            <a:r>
              <a:rPr lang="en-US" dirty="0"/>
              <a:t>. </a:t>
            </a:r>
          </a:p>
        </p:txBody>
      </p:sp>
      <p:sp>
        <p:nvSpPr>
          <p:cNvPr id="4" name="Slide Number Placeholder 3"/>
          <p:cNvSpPr>
            <a:spLocks noGrp="1"/>
          </p:cNvSpPr>
          <p:nvPr>
            <p:ph type="sldNum" sz="quarter" idx="5"/>
          </p:nvPr>
        </p:nvSpPr>
        <p:spPr/>
        <p:txBody>
          <a:bodyPr/>
          <a:lstStyle/>
          <a:p>
            <a:fld id="{F014627E-E763-1C4F-9E93-7B63F3F43B2C}" type="slidenum">
              <a:rPr lang="en-US" smtClean="0"/>
              <a:t>12</a:t>
            </a:fld>
            <a:endParaRPr lang="en-US"/>
          </a:p>
        </p:txBody>
      </p:sp>
    </p:spTree>
    <p:extLst>
      <p:ext uri="{BB962C8B-B14F-4D97-AF65-F5344CB8AC3E}">
        <p14:creationId xmlns:p14="http://schemas.microsoft.com/office/powerpoint/2010/main" val="40816002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u="none" dirty="0"/>
              <a:t>1 minute</a:t>
            </a:r>
          </a:p>
          <a:p>
            <a:pPr marL="171450" indent="-171450">
              <a:buFont typeface="Arial" panose="020B0604020202020204" pitchFamily="34" charset="0"/>
              <a:buChar char="•"/>
            </a:pPr>
            <a:r>
              <a:rPr lang="en-GB" dirty="0"/>
              <a:t>[Ask group to share their answers before moving to next slide]</a:t>
            </a:r>
            <a:endParaRPr lang="en-GB" dirty="0">
              <a:cs typeface="Calibri"/>
            </a:endParaRPr>
          </a:p>
          <a:p>
            <a:pPr marL="171450" indent="-171450">
              <a:buFont typeface="Arial" panose="020B0604020202020204" pitchFamily="34" charset="0"/>
              <a:buChar char="•"/>
            </a:pPr>
            <a:endParaRPr lang="en-GB" dirty="0">
              <a:cs typeface="Calibri"/>
            </a:endParaRPr>
          </a:p>
        </p:txBody>
      </p:sp>
      <p:sp>
        <p:nvSpPr>
          <p:cNvPr id="4" name="Slide Number Placeholder 3"/>
          <p:cNvSpPr>
            <a:spLocks noGrp="1"/>
          </p:cNvSpPr>
          <p:nvPr>
            <p:ph type="sldNum" sz="quarter" idx="5"/>
          </p:nvPr>
        </p:nvSpPr>
        <p:spPr/>
        <p:txBody>
          <a:bodyPr/>
          <a:lstStyle/>
          <a:p>
            <a:fld id="{F014627E-E763-1C4F-9E93-7B63F3F43B2C}" type="slidenum">
              <a:rPr lang="en-US" smtClean="0"/>
              <a:t>13</a:t>
            </a:fld>
            <a:endParaRPr lang="en-US"/>
          </a:p>
        </p:txBody>
      </p:sp>
    </p:spTree>
    <p:extLst>
      <p:ext uri="{BB962C8B-B14F-4D97-AF65-F5344CB8AC3E}">
        <p14:creationId xmlns:p14="http://schemas.microsoft.com/office/powerpoint/2010/main" val="15490386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u="none" dirty="0"/>
              <a:t>1 minute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The point here is that apprenticeships exist in a </a:t>
            </a:r>
            <a:r>
              <a:rPr lang="en-GB" b="1" dirty="0"/>
              <a:t>whole range of different sectors</a:t>
            </a:r>
            <a:r>
              <a:rPr lang="en-GB" dirty="0"/>
              <a:t>, industries and roles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There are apprenticeships in many of the routes and pathways you may have associated with university or leaving school to go straight into employment.</a:t>
            </a:r>
          </a:p>
          <a:p>
            <a:endParaRPr lang="en-GB" dirty="0"/>
          </a:p>
        </p:txBody>
      </p:sp>
      <p:sp>
        <p:nvSpPr>
          <p:cNvPr id="4" name="Slide Number Placeholder 3"/>
          <p:cNvSpPr>
            <a:spLocks noGrp="1"/>
          </p:cNvSpPr>
          <p:nvPr>
            <p:ph type="sldNum" sz="quarter" idx="5"/>
          </p:nvPr>
        </p:nvSpPr>
        <p:spPr/>
        <p:txBody>
          <a:bodyPr/>
          <a:lstStyle/>
          <a:p>
            <a:fld id="{F014627E-E763-1C4F-9E93-7B63F3F43B2C}" type="slidenum">
              <a:rPr lang="en-US" smtClean="0"/>
              <a:t>14</a:t>
            </a:fld>
            <a:endParaRPr lang="en-US"/>
          </a:p>
        </p:txBody>
      </p:sp>
    </p:spTree>
    <p:extLst>
      <p:ext uri="{BB962C8B-B14F-4D97-AF65-F5344CB8AC3E}">
        <p14:creationId xmlns:p14="http://schemas.microsoft.com/office/powerpoint/2010/main" val="18915454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5 minutes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Now let’s hear about one example of an apprenticeship from Digital Marketing Apprentice, Phoebe at </a:t>
            </a:r>
            <a:r>
              <a:rPr lang="en-US" dirty="0" err="1"/>
              <a:t>Softwerx</a:t>
            </a:r>
            <a:r>
              <a:rPr lang="en-US" dirty="0"/>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[Play video https://</a:t>
            </a:r>
            <a:r>
              <a:rPr lang="en-US" dirty="0" err="1"/>
              <a:t>www.youtube.com</a:t>
            </a:r>
            <a:r>
              <a:rPr lang="en-US" dirty="0"/>
              <a:t>/</a:t>
            </a:r>
            <a:r>
              <a:rPr lang="en-US" dirty="0" err="1"/>
              <a:t>watch?v</a:t>
            </a:r>
            <a:r>
              <a:rPr lang="en-US" dirty="0"/>
              <a:t>=iSgKXF6Ecy8]</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Does anybody have any reflections or questions from what was shared in this video?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014627E-E763-1C4F-9E93-7B63F3F43B2C}" type="slidenum">
              <a:rPr lang="en-US" smtClean="0"/>
              <a:t>15</a:t>
            </a:fld>
            <a:endParaRPr lang="en-US"/>
          </a:p>
        </p:txBody>
      </p:sp>
    </p:spTree>
    <p:extLst>
      <p:ext uri="{BB962C8B-B14F-4D97-AF65-F5344CB8AC3E}">
        <p14:creationId xmlns:p14="http://schemas.microsoft.com/office/powerpoint/2010/main" val="21189180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u="none" dirty="0"/>
              <a:t>1 minute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[Read from slide]</a:t>
            </a:r>
          </a:p>
        </p:txBody>
      </p:sp>
      <p:sp>
        <p:nvSpPr>
          <p:cNvPr id="4" name="Slide Number Placeholder 3"/>
          <p:cNvSpPr>
            <a:spLocks noGrp="1"/>
          </p:cNvSpPr>
          <p:nvPr>
            <p:ph type="sldNum" sz="quarter" idx="5"/>
          </p:nvPr>
        </p:nvSpPr>
        <p:spPr/>
        <p:txBody>
          <a:bodyPr/>
          <a:lstStyle/>
          <a:p>
            <a:fld id="{F014627E-E763-1C4F-9E93-7B63F3F43B2C}" type="slidenum">
              <a:rPr lang="en-US" smtClean="0"/>
              <a:t>16</a:t>
            </a:fld>
            <a:endParaRPr lang="en-US"/>
          </a:p>
        </p:txBody>
      </p:sp>
    </p:spTree>
    <p:extLst>
      <p:ext uri="{BB962C8B-B14F-4D97-AF65-F5344CB8AC3E}">
        <p14:creationId xmlns:p14="http://schemas.microsoft.com/office/powerpoint/2010/main" val="41279315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u="none" dirty="0"/>
              <a:t>1 minute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[Read from slide]</a:t>
            </a:r>
          </a:p>
          <a:p>
            <a:pPr marL="171450" indent="-171450">
              <a:buFont typeface="Arial" panose="020B0604020202020204" pitchFamily="34" charset="0"/>
              <a:buChar char="•"/>
            </a:pPr>
            <a:r>
              <a:rPr lang="en-GB" dirty="0">
                <a:cs typeface="Calibri"/>
              </a:rPr>
              <a:t>Typically, your timetable will be made up of a combination of work and study. You might find that you will be based in the workplace for 3-4 days of the week and will have 1 day in college. </a:t>
            </a:r>
          </a:p>
          <a:p>
            <a:pPr marL="171450" indent="-171450">
              <a:buFont typeface="Arial" panose="020B0604020202020204" pitchFamily="34" charset="0"/>
              <a:buChar char="•"/>
            </a:pPr>
            <a:r>
              <a:rPr lang="en-GB" dirty="0">
                <a:cs typeface="Calibri"/>
              </a:rPr>
              <a:t>You may also find that you need to study over the weekend to ensure you have made the most of your learnings throughout the week.</a:t>
            </a:r>
          </a:p>
          <a:p>
            <a:pPr marL="171450" indent="-171450">
              <a:buFont typeface="Arial" panose="020B0604020202020204" pitchFamily="34" charset="0"/>
              <a:buChar char="•"/>
            </a:pPr>
            <a:r>
              <a:rPr lang="en-GB" dirty="0">
                <a:cs typeface="Calibri"/>
              </a:rPr>
              <a:t>Regardless of how your week looks, you will </a:t>
            </a:r>
            <a:r>
              <a:rPr lang="en-GB" i="1" dirty="0">
                <a:cs typeface="Calibri"/>
              </a:rPr>
              <a:t>always </a:t>
            </a:r>
            <a:r>
              <a:rPr lang="en-GB" dirty="0">
                <a:cs typeface="Calibri"/>
              </a:rPr>
              <a:t>have </a:t>
            </a:r>
            <a:r>
              <a:rPr lang="en-GB" b="1" dirty="0">
                <a:cs typeface="Calibri"/>
              </a:rPr>
              <a:t>20% </a:t>
            </a:r>
            <a:r>
              <a:rPr lang="en-GB" dirty="0">
                <a:cs typeface="Calibri"/>
              </a:rPr>
              <a:t>of your week dedicated to learning and 80% to undertaking tasks at work. </a:t>
            </a:r>
          </a:p>
          <a:p>
            <a:endParaRPr lang="en-GB" dirty="0">
              <a:cs typeface="Calibri"/>
            </a:endParaRPr>
          </a:p>
          <a:p>
            <a:endParaRPr lang="en-GB" dirty="0">
              <a:cs typeface="Calibri"/>
            </a:endParaRPr>
          </a:p>
        </p:txBody>
      </p:sp>
      <p:sp>
        <p:nvSpPr>
          <p:cNvPr id="4" name="Slide Number Placeholder 3"/>
          <p:cNvSpPr>
            <a:spLocks noGrp="1"/>
          </p:cNvSpPr>
          <p:nvPr>
            <p:ph type="sldNum" sz="quarter" idx="5"/>
          </p:nvPr>
        </p:nvSpPr>
        <p:spPr/>
        <p:txBody>
          <a:bodyPr/>
          <a:lstStyle/>
          <a:p>
            <a:fld id="{F014627E-E763-1C4F-9E93-7B63F3F43B2C}" type="slidenum">
              <a:rPr lang="en-US" smtClean="0"/>
              <a:t>17</a:t>
            </a:fld>
            <a:endParaRPr lang="en-US"/>
          </a:p>
        </p:txBody>
      </p:sp>
    </p:spTree>
    <p:extLst>
      <p:ext uri="{BB962C8B-B14F-4D97-AF65-F5344CB8AC3E}">
        <p14:creationId xmlns:p14="http://schemas.microsoft.com/office/powerpoint/2010/main" val="40911905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u="none" dirty="0"/>
              <a:t>1 minute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[Read from slide]</a:t>
            </a:r>
          </a:p>
        </p:txBody>
      </p:sp>
      <p:sp>
        <p:nvSpPr>
          <p:cNvPr id="4" name="Slide Number Placeholder 3"/>
          <p:cNvSpPr>
            <a:spLocks noGrp="1"/>
          </p:cNvSpPr>
          <p:nvPr>
            <p:ph type="sldNum" sz="quarter" idx="5"/>
          </p:nvPr>
        </p:nvSpPr>
        <p:spPr/>
        <p:txBody>
          <a:bodyPr/>
          <a:lstStyle/>
          <a:p>
            <a:fld id="{F014627E-E763-1C4F-9E93-7B63F3F43B2C}" type="slidenum">
              <a:rPr lang="en-US" smtClean="0"/>
              <a:t>18</a:t>
            </a:fld>
            <a:endParaRPr lang="en-US"/>
          </a:p>
        </p:txBody>
      </p:sp>
    </p:spTree>
    <p:extLst>
      <p:ext uri="{BB962C8B-B14F-4D97-AF65-F5344CB8AC3E}">
        <p14:creationId xmlns:p14="http://schemas.microsoft.com/office/powerpoint/2010/main" val="14179363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u="none" dirty="0"/>
              <a:t>5 minute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t>[Read from slide]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kern="1200" dirty="0">
                <a:solidFill>
                  <a:schemeClr val="tx1"/>
                </a:solidFill>
                <a:effectLst/>
                <a:latin typeface="+mn-lt"/>
                <a:ea typeface="+mn-ea"/>
                <a:cs typeface="+mn-cs"/>
              </a:rPr>
              <a:t>[Include some of the following key points where appropriate]: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Level 2 </a:t>
            </a:r>
            <a:r>
              <a:rPr lang="en-US" sz="1200" kern="1200" dirty="0">
                <a:solidFill>
                  <a:schemeClr val="tx1"/>
                </a:solidFill>
                <a:effectLst/>
                <a:latin typeface="+mn-lt"/>
                <a:ea typeface="+mn-ea"/>
                <a:cs typeface="+mn-cs"/>
              </a:rPr>
              <a:t>– </a:t>
            </a:r>
            <a:r>
              <a:rPr lang="en-US" dirty="0"/>
              <a:t>Equivalent</a:t>
            </a:r>
            <a:r>
              <a:rPr lang="en-US" sz="1200" kern="1200" dirty="0">
                <a:solidFill>
                  <a:schemeClr val="tx1"/>
                </a:solidFill>
                <a:effectLst/>
                <a:latin typeface="+mn-lt"/>
                <a:ea typeface="+mn-ea"/>
                <a:cs typeface="+mn-cs"/>
              </a:rPr>
              <a:t> to 5 </a:t>
            </a:r>
            <a:r>
              <a:rPr lang="en-US" sz="1200" b="1" kern="1200" dirty="0">
                <a:solidFill>
                  <a:schemeClr val="tx1"/>
                </a:solidFill>
                <a:effectLst/>
                <a:latin typeface="+mn-lt"/>
                <a:ea typeface="+mn-ea"/>
                <a:cs typeface="+mn-cs"/>
              </a:rPr>
              <a:t>GCSEs</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While we do not condone the student giving up on trying hard in their GCSEs</a:t>
            </a:r>
            <a:r>
              <a:rPr lang="en-US" sz="1200" b="1" kern="1200" dirty="0">
                <a:solidFill>
                  <a:schemeClr val="tx1"/>
                </a:solidFill>
                <a:effectLst/>
                <a:latin typeface="+mn-lt"/>
                <a:ea typeface="+mn-ea"/>
                <a:cs typeface="+mn-cs"/>
              </a:rPr>
              <a:t>, the level 2 option is good for a student who has not achieved 4s (grade Cs) in their English and </a:t>
            </a:r>
            <a:r>
              <a:rPr lang="en-US" sz="1200" b="1" kern="1200" dirty="0" err="1">
                <a:solidFill>
                  <a:schemeClr val="tx1"/>
                </a:solidFill>
                <a:effectLst/>
                <a:latin typeface="+mn-lt"/>
                <a:ea typeface="+mn-ea"/>
                <a:cs typeface="+mn-cs"/>
              </a:rPr>
              <a:t>maths</a:t>
            </a:r>
            <a:r>
              <a:rPr lang="en-US" sz="1200" b="1" kern="1200" dirty="0">
                <a:solidFill>
                  <a:schemeClr val="tx1"/>
                </a:solidFill>
                <a:effectLst/>
                <a:latin typeface="+mn-lt"/>
                <a:ea typeface="+mn-ea"/>
                <a:cs typeface="+mn-cs"/>
              </a:rPr>
              <a:t>, as they would study their functional skills alongside their apprenticeship. </a:t>
            </a:r>
            <a:endParaRPr lang="en-GB" sz="1200" b="1" kern="1200" dirty="0">
              <a:solidFill>
                <a:schemeClr val="tx1"/>
              </a:solidFill>
              <a:effectLst/>
              <a:latin typeface="+mn-lt"/>
              <a:ea typeface="+mn-ea"/>
              <a:cs typeface="+mn-cs"/>
            </a:endParaRPr>
          </a:p>
          <a:p>
            <a:pPr marL="171450" indent="-171450">
              <a:buFont typeface="Arial" panose="020B0604020202020204" pitchFamily="34" charset="0"/>
              <a:buChar char="•"/>
            </a:pPr>
            <a:r>
              <a:rPr lang="en-US" sz="1200" b="1" kern="1200" dirty="0">
                <a:solidFill>
                  <a:schemeClr val="tx1"/>
                </a:solidFill>
                <a:effectLst/>
                <a:latin typeface="+mn-lt"/>
                <a:ea typeface="+mn-ea"/>
                <a:cs typeface="+mn-cs"/>
              </a:rPr>
              <a:t>If the apprenticeship subject is something that someone would need to learn from scratch, without having any previous education in that area, then the provider might encourage all apprentices to start off at this level. </a:t>
            </a:r>
            <a:endParaRPr lang="en-GB" sz="1200" b="1" kern="1200" dirty="0">
              <a:solidFill>
                <a:schemeClr val="tx1"/>
              </a:solidFill>
              <a:effectLst/>
              <a:latin typeface="+mn-lt"/>
              <a:ea typeface="+mn-ea"/>
              <a:cs typeface="+mn-cs"/>
            </a:endParaRPr>
          </a:p>
          <a:p>
            <a:pPr marL="171450" indent="-171450">
              <a:buFont typeface="Arial" panose="020B0604020202020204" pitchFamily="34" charset="0"/>
              <a:buChar char="•"/>
            </a:pPr>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Level 3 </a:t>
            </a:r>
            <a:r>
              <a:rPr lang="en-US" sz="1200" kern="1200" dirty="0">
                <a:solidFill>
                  <a:schemeClr val="tx1"/>
                </a:solidFill>
                <a:effectLst/>
                <a:latin typeface="+mn-lt"/>
                <a:ea typeface="+mn-ea"/>
                <a:cs typeface="+mn-cs"/>
              </a:rPr>
              <a:t>– Equivalent to two </a:t>
            </a:r>
            <a:r>
              <a:rPr lang="en-US" sz="1200" b="1" kern="1200" dirty="0">
                <a:solidFill>
                  <a:schemeClr val="tx1"/>
                </a:solidFill>
                <a:effectLst/>
                <a:latin typeface="+mn-lt"/>
                <a:ea typeface="+mn-ea"/>
                <a:cs typeface="+mn-cs"/>
              </a:rPr>
              <a:t>A Levels</a:t>
            </a:r>
            <a:endParaRPr lang="en-GB" sz="1200" b="1" kern="1200" dirty="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a:solidFill>
                  <a:schemeClr val="tx1"/>
                </a:solidFill>
                <a:effectLst/>
                <a:latin typeface="+mn-lt"/>
                <a:ea typeface="+mn-ea"/>
                <a:cs typeface="+mn-cs"/>
              </a:rPr>
              <a:t>If the student has good GCSE results, and have some experience in the subject, then the level 3 is the right one for them. Often, “experience” can even mean doing something in their spare time, for example taking apart a computer at home if they want to study IT. </a:t>
            </a:r>
            <a:endParaRPr lang="en-GB" sz="1200" kern="1200" dirty="0">
              <a:solidFill>
                <a:schemeClr val="tx1"/>
              </a:solidFill>
              <a:effectLst/>
              <a:latin typeface="+mn-lt"/>
              <a:ea typeface="+mn-ea"/>
              <a:cs typeface="+mn-cs"/>
            </a:endParaRPr>
          </a:p>
          <a:p>
            <a:pPr marL="171450" indent="-171450">
              <a:buFont typeface="Arial" panose="020B0604020202020204" pitchFamily="34" charset="0"/>
              <a:buChar char="•"/>
            </a:pPr>
            <a:r>
              <a:rPr lang="en-US" sz="1200" b="1" kern="1200" dirty="0">
                <a:solidFill>
                  <a:schemeClr val="tx1"/>
                </a:solidFill>
                <a:effectLst/>
                <a:latin typeface="+mn-lt"/>
                <a:ea typeface="+mn-ea"/>
                <a:cs typeface="+mn-cs"/>
              </a:rPr>
              <a:t>Note that students completing a level 3 apprenticeship will be able to convert their result into UCAS points and go to university afterwards. </a:t>
            </a:r>
            <a:endParaRPr lang="en-GB" sz="1200" b="1" kern="1200" dirty="0">
              <a:solidFill>
                <a:schemeClr val="tx1"/>
              </a:solidFill>
              <a:effectLst/>
              <a:latin typeface="+mn-lt"/>
              <a:ea typeface="+mn-ea"/>
              <a:cs typeface="+mn-cs"/>
            </a:endParaRPr>
          </a:p>
          <a:p>
            <a:pPr marL="171450" indent="-171450">
              <a:buFont typeface="Arial" panose="020B0604020202020204" pitchFamily="34" charset="0"/>
              <a:buChar char="•"/>
            </a:pPr>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Level 4 </a:t>
            </a:r>
            <a:r>
              <a:rPr lang="en-US" sz="1200" kern="1200" dirty="0">
                <a:solidFill>
                  <a:schemeClr val="tx1"/>
                </a:solidFill>
                <a:effectLst/>
                <a:latin typeface="+mn-lt"/>
                <a:ea typeface="+mn-ea"/>
                <a:cs typeface="+mn-cs"/>
              </a:rPr>
              <a:t>– a </a:t>
            </a:r>
            <a:r>
              <a:rPr lang="en-US" sz="1200" b="1" kern="1200" dirty="0">
                <a:solidFill>
                  <a:schemeClr val="tx1"/>
                </a:solidFill>
                <a:effectLst/>
                <a:latin typeface="+mn-lt"/>
                <a:ea typeface="+mn-ea"/>
                <a:cs typeface="+mn-cs"/>
              </a:rPr>
              <a:t>foundation degree</a:t>
            </a:r>
            <a:endParaRPr lang="en-GB" sz="1200" b="1" kern="1200" dirty="0">
              <a:solidFill>
                <a:schemeClr val="tx1"/>
              </a:solidFill>
              <a:effectLst/>
              <a:latin typeface="+mn-lt"/>
              <a:ea typeface="+mn-ea"/>
              <a:cs typeface="+mn-cs"/>
            </a:endParaRPr>
          </a:p>
          <a:p>
            <a:pPr marL="171450" indent="-171450">
              <a:buFont typeface="Arial" panose="020B0604020202020204" pitchFamily="34" charset="0"/>
              <a:buChar char="•"/>
            </a:pPr>
            <a:r>
              <a:rPr lang="en-US" sz="1200" b="1" kern="1200" dirty="0">
                <a:solidFill>
                  <a:schemeClr val="tx1"/>
                </a:solidFill>
                <a:effectLst/>
                <a:latin typeface="+mn-lt"/>
                <a:ea typeface="+mn-ea"/>
                <a:cs typeface="+mn-cs"/>
              </a:rPr>
              <a:t>For people who have completed a level 3 qualification in the same field (through an apprenticeship, collect course, or through A Levels) or for someone who has significant experience through their career, level 4 courses could be the right level. </a:t>
            </a:r>
            <a:endParaRPr lang="en-GB" sz="1200" b="1" kern="1200" dirty="0">
              <a:solidFill>
                <a:schemeClr val="tx1"/>
              </a:solidFill>
              <a:effectLst/>
              <a:latin typeface="+mn-lt"/>
              <a:ea typeface="+mn-ea"/>
              <a:cs typeface="+mn-cs"/>
            </a:endParaRPr>
          </a:p>
          <a:p>
            <a:pPr marL="171450" indent="-171450">
              <a:buFont typeface="Arial" panose="020B0604020202020204" pitchFamily="34" charset="0"/>
              <a:buChar char="•"/>
            </a:pPr>
            <a:r>
              <a:rPr lang="en-US" sz="1200" b="1" kern="1200" dirty="0">
                <a:solidFill>
                  <a:schemeClr val="tx1"/>
                </a:solidFill>
                <a:effectLst/>
                <a:latin typeface="+mn-lt"/>
                <a:ea typeface="+mn-ea"/>
                <a:cs typeface="+mn-cs"/>
              </a:rPr>
              <a:t>Again, people who complete this level could go on to a degree afterwards.  </a:t>
            </a:r>
            <a:endParaRPr lang="en-GB" sz="1200" b="1" kern="1200" dirty="0">
              <a:solidFill>
                <a:schemeClr val="tx1"/>
              </a:solidFill>
              <a:effectLst/>
              <a:latin typeface="+mn-lt"/>
              <a:ea typeface="+mn-ea"/>
              <a:cs typeface="+mn-cs"/>
            </a:endParaRPr>
          </a:p>
          <a:p>
            <a:pPr marL="171450" indent="-171450">
              <a:buFont typeface="Arial" panose="020B0604020202020204" pitchFamily="34" charset="0"/>
              <a:buChar char="•"/>
            </a:pPr>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Level 5 to 7 </a:t>
            </a:r>
            <a:r>
              <a:rPr lang="en-US" sz="1200" kern="120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degree level </a:t>
            </a:r>
            <a:endParaRPr lang="en-GB" sz="1200" b="1"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[Move to next slide to look at degree apprenticeships in more detail]</a:t>
            </a:r>
            <a:endParaRPr lang="en-GB" sz="1200" b="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F014627E-E763-1C4F-9E93-7B63F3F43B2C}" type="slidenum">
              <a:rPr lang="en-US" smtClean="0"/>
              <a:t>19</a:t>
            </a:fld>
            <a:endParaRPr lang="en-US"/>
          </a:p>
        </p:txBody>
      </p:sp>
    </p:spTree>
    <p:extLst>
      <p:ext uri="{BB962C8B-B14F-4D97-AF65-F5344CB8AC3E}">
        <p14:creationId xmlns:p14="http://schemas.microsoft.com/office/powerpoint/2010/main" val="21628722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minutes</a:t>
            </a:r>
          </a:p>
          <a:p>
            <a:pPr marL="171450" indent="-171450">
              <a:buFont typeface="Arial" panose="020B0604020202020204" pitchFamily="34" charset="0"/>
              <a:buChar char="•"/>
            </a:pPr>
            <a:r>
              <a:rPr lang="en-US" dirty="0"/>
              <a:t>Let’s take a closer look at degree apprenticeships </a:t>
            </a:r>
          </a:p>
          <a:p>
            <a:pPr marL="171450" indent="-171450">
              <a:buFont typeface="Arial" panose="020B0604020202020204" pitchFamily="34" charset="0"/>
              <a:buChar char="•"/>
            </a:pPr>
            <a:r>
              <a:rPr lang="en-US" dirty="0"/>
              <a:t>[Play video https://</a:t>
            </a:r>
            <a:r>
              <a:rPr lang="en-US" dirty="0" err="1"/>
              <a:t>youtu.be</a:t>
            </a:r>
            <a:r>
              <a:rPr lang="en-US" dirty="0"/>
              <a:t>/9XX7LFpXKnk]</a:t>
            </a:r>
          </a:p>
          <a:p>
            <a:pPr marL="171450" indent="-171450">
              <a:buFont typeface="Arial" panose="020B0604020202020204" pitchFamily="34" charset="0"/>
              <a:buChar char="•"/>
            </a:pPr>
            <a:r>
              <a:rPr lang="en-US" dirty="0"/>
              <a:t>Who here has considered applying for a degree apprenticeship? Why/why not?</a:t>
            </a:r>
          </a:p>
        </p:txBody>
      </p:sp>
      <p:sp>
        <p:nvSpPr>
          <p:cNvPr id="4" name="Slide Number Placeholder 3"/>
          <p:cNvSpPr>
            <a:spLocks noGrp="1"/>
          </p:cNvSpPr>
          <p:nvPr>
            <p:ph type="sldNum" sz="quarter" idx="5"/>
          </p:nvPr>
        </p:nvSpPr>
        <p:spPr/>
        <p:txBody>
          <a:bodyPr/>
          <a:lstStyle/>
          <a:p>
            <a:fld id="{F014627E-E763-1C4F-9E93-7B63F3F43B2C}" type="slidenum">
              <a:rPr lang="en-US" smtClean="0"/>
              <a:t>20</a:t>
            </a:fld>
            <a:endParaRPr lang="en-US"/>
          </a:p>
        </p:txBody>
      </p:sp>
    </p:spTree>
    <p:extLst>
      <p:ext uri="{BB962C8B-B14F-4D97-AF65-F5344CB8AC3E}">
        <p14:creationId xmlns:p14="http://schemas.microsoft.com/office/powerpoint/2010/main" val="12732753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sz="1200" kern="1200" dirty="0">
                <a:solidFill>
                  <a:schemeClr val="tx1"/>
                </a:solidFill>
                <a:effectLst/>
                <a:latin typeface="+mn-lt"/>
                <a:ea typeface="+mn-ea"/>
                <a:cs typeface="+mn-cs"/>
              </a:rPr>
              <a:t>5 minutes</a:t>
            </a:r>
          </a:p>
          <a:p>
            <a:pPr marL="0" indent="0">
              <a:buFont typeface="Arial" panose="020B0604020202020204" pitchFamily="34" charset="0"/>
              <a:buNone/>
            </a:pPr>
            <a:r>
              <a:rPr lang="en-GB" sz="1200" kern="1200" dirty="0">
                <a:solidFill>
                  <a:schemeClr val="tx1"/>
                </a:solidFill>
                <a:effectLst/>
                <a:latin typeface="+mn-lt"/>
                <a:ea typeface="+mn-ea"/>
                <a:cs typeface="+mn-cs"/>
              </a:rPr>
              <a:t>A recap of degree apprenticeship </a:t>
            </a:r>
          </a:p>
          <a:p>
            <a:pPr marL="0" indent="0">
              <a:buFont typeface="Arial" panose="020B0604020202020204" pitchFamily="34" charset="0"/>
              <a:buNone/>
            </a:pPr>
            <a:r>
              <a:rPr lang="en-GB" sz="1200" kern="1200" dirty="0">
                <a:solidFill>
                  <a:schemeClr val="tx1"/>
                </a:solidFill>
                <a:effectLst/>
                <a:latin typeface="+mn-lt"/>
                <a:ea typeface="+mn-ea"/>
                <a:cs typeface="+mn-cs"/>
              </a:rPr>
              <a:t>[Read from slide – bullets in bold below correlate to bullets on slide]</a:t>
            </a:r>
          </a:p>
          <a:p>
            <a:pPr marL="0" indent="0">
              <a:buFont typeface="Arial" panose="020B0604020202020204" pitchFamily="34" charset="0"/>
              <a:buNone/>
            </a:pPr>
            <a:endParaRPr lang="en-GB" sz="1200" kern="1200" dirty="0">
              <a:solidFill>
                <a:schemeClr val="tx1"/>
              </a:solidFill>
              <a:effectLst/>
              <a:latin typeface="+mn-lt"/>
              <a:ea typeface="+mn-ea"/>
              <a:cs typeface="+mn-cs"/>
            </a:endParaRPr>
          </a:p>
          <a:p>
            <a:pPr marL="0" indent="0">
              <a:buFont typeface="Arial" panose="020B0604020202020204" pitchFamily="34" charset="0"/>
              <a:buNone/>
            </a:pPr>
            <a:r>
              <a:rPr lang="en-GB" sz="1200" kern="1200" dirty="0">
                <a:solidFill>
                  <a:schemeClr val="tx1"/>
                </a:solidFill>
                <a:effectLst/>
                <a:latin typeface="+mn-lt"/>
                <a:ea typeface="+mn-ea"/>
                <a:cs typeface="+mn-cs"/>
              </a:rPr>
              <a:t>[Supplementary notes:]</a:t>
            </a:r>
          </a:p>
          <a:p>
            <a:pPr marL="0" indent="0">
              <a:buFont typeface="Arial" panose="020B0604020202020204" pitchFamily="34" charset="0"/>
              <a:buNone/>
            </a:pPr>
            <a:endParaRPr lang="en-GB" sz="1200" kern="1200" dirty="0">
              <a:solidFill>
                <a:schemeClr val="tx1"/>
              </a:solidFill>
              <a:effectLst/>
              <a:latin typeface="+mn-lt"/>
              <a:ea typeface="+mn-ea"/>
              <a:cs typeface="+mn-cs"/>
            </a:endParaRPr>
          </a:p>
          <a:p>
            <a:pPr marL="0" indent="0">
              <a:buFont typeface="Arial" panose="020B0604020202020204" pitchFamily="34" charset="0"/>
              <a:buNone/>
            </a:pPr>
            <a:r>
              <a:rPr lang="en-GB" sz="1200" kern="1200" dirty="0">
                <a:solidFill>
                  <a:schemeClr val="tx1"/>
                </a:solidFill>
                <a:effectLst/>
                <a:latin typeface="+mn-lt"/>
                <a:ea typeface="+mn-ea"/>
                <a:cs typeface="+mn-cs"/>
              </a:rPr>
              <a:t>What is a degree apprenticeship?</a:t>
            </a:r>
          </a:p>
          <a:p>
            <a:pPr marL="171450" indent="-171450">
              <a:buFont typeface="Arial" panose="020B0604020202020204" pitchFamily="34" charset="0"/>
              <a:buChar char="•"/>
            </a:pPr>
            <a:r>
              <a:rPr lang="en-GB" sz="1200" b="1" kern="1200" dirty="0">
                <a:solidFill>
                  <a:schemeClr val="tx1"/>
                </a:solidFill>
                <a:effectLst/>
                <a:latin typeface="+mn-lt"/>
                <a:ea typeface="+mn-ea"/>
                <a:cs typeface="+mn-cs"/>
              </a:rPr>
              <a:t>Degree apprenticeships (also known as level 6 or level 7) are a type of </a:t>
            </a:r>
            <a:r>
              <a:rPr lang="en-GB" sz="1200" b="1" u="none" strike="noStrike" kern="1200" dirty="0">
                <a:solidFill>
                  <a:schemeClr val="tx1"/>
                </a:solidFill>
                <a:effectLst/>
                <a:latin typeface="+mn-lt"/>
                <a:ea typeface="+mn-ea"/>
                <a:cs typeface="+mn-cs"/>
                <a:hlinkClick r:id="rId3"/>
              </a:rPr>
              <a:t>higher qualification</a:t>
            </a:r>
            <a:r>
              <a:rPr lang="en-GB" sz="1200" b="1" kern="1200" dirty="0">
                <a:solidFill>
                  <a:schemeClr val="tx1"/>
                </a:solidFill>
                <a:effectLst/>
                <a:latin typeface="+mn-lt"/>
                <a:ea typeface="+mn-ea"/>
                <a:cs typeface="+mn-cs"/>
              </a:rPr>
              <a:t> that allow you to gain a full university degree during the course of your apprenticeship.</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These specialist courses are offered by employers who have teamed up with universities and training providers to create a degree-course. </a:t>
            </a:r>
          </a:p>
          <a:p>
            <a:pPr marL="171450" indent="-171450">
              <a:buFont typeface="Arial" panose="020B0604020202020204" pitchFamily="34" charset="0"/>
              <a:buChar char="•"/>
            </a:pPr>
            <a:r>
              <a:rPr lang="en-GB" sz="1200" b="1" kern="1200" dirty="0">
                <a:solidFill>
                  <a:schemeClr val="tx1"/>
                </a:solidFill>
                <a:effectLst/>
                <a:latin typeface="+mn-lt"/>
                <a:ea typeface="+mn-ea"/>
                <a:cs typeface="+mn-cs"/>
              </a:rPr>
              <a:t>These special courses help train students to succeed in all sorts of different sectors and areas of business.</a:t>
            </a:r>
          </a:p>
          <a:p>
            <a:pPr marL="171450" indent="-171450">
              <a:buFont typeface="Arial" panose="020B0604020202020204" pitchFamily="34" charset="0"/>
              <a:buChar char="•"/>
            </a:pPr>
            <a:r>
              <a:rPr lang="en-GB" sz="1200" b="1" kern="1200" dirty="0">
                <a:solidFill>
                  <a:schemeClr val="tx1"/>
                </a:solidFill>
                <a:effectLst/>
                <a:latin typeface="+mn-lt"/>
                <a:ea typeface="+mn-ea"/>
                <a:cs typeface="+mn-cs"/>
              </a:rPr>
              <a:t>Because the time you are able to spend studying for your degree is only part-time, degree apprenticeships can take between three to six years to complete.</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However, while this is a longer route to getting degree-qualified, it does come with some benefits. For example, the tuition is covered by the government and your employer (as opposed to the standard £9000+ a year). Not only that, but you are also paid a wage for the duration of your apprenticeship. Win-win.</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How do I get a degree apprenticeship?</a:t>
            </a:r>
          </a:p>
          <a:p>
            <a:pPr marL="171450" indent="-171450">
              <a:buFont typeface="Arial" panose="020B0604020202020204" pitchFamily="34" charset="0"/>
              <a:buChar char="•"/>
            </a:pPr>
            <a:r>
              <a:rPr lang="en-GB" sz="1200" b="1" kern="1200" dirty="0">
                <a:solidFill>
                  <a:schemeClr val="tx1"/>
                </a:solidFill>
                <a:effectLst/>
                <a:latin typeface="+mn-lt"/>
                <a:ea typeface="+mn-ea"/>
                <a:cs typeface="+mn-cs"/>
              </a:rPr>
              <a:t>Entry requirements vary depending on company, sector and scheme. However, most degree apprenticeships will require that you have five GCSEs at A* – C (9 – 4 ), including English and Maths. You will also need level 3 qualifications such as  A-Levels, NVQs, or a BTEC.</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Typically, most employers set requirements similar to traditional university degrees, asking for UCAS points equivalent to three A levels (A* to C). Alternatively, you can get onto a degree apprenticeship by working your way up to apprentice qualifications, completing </a:t>
            </a:r>
            <a:r>
              <a:rPr lang="en-GB" sz="1200" u="none" strike="noStrike" kern="1200" dirty="0">
                <a:solidFill>
                  <a:schemeClr val="tx1"/>
                </a:solidFill>
                <a:effectLst/>
                <a:latin typeface="+mn-lt"/>
                <a:ea typeface="+mn-ea"/>
                <a:cs typeface="+mn-cs"/>
                <a:hlinkClick r:id="rId4"/>
              </a:rPr>
              <a:t>advanced</a:t>
            </a:r>
            <a:r>
              <a:rPr lang="en-GB" sz="1200" kern="1200" dirty="0">
                <a:solidFill>
                  <a:schemeClr val="tx1"/>
                </a:solidFill>
                <a:effectLst/>
                <a:latin typeface="+mn-lt"/>
                <a:ea typeface="+mn-ea"/>
                <a:cs typeface="+mn-cs"/>
              </a:rPr>
              <a:t> and </a:t>
            </a:r>
            <a:r>
              <a:rPr lang="en-GB" sz="1200" u="none" strike="noStrike" kern="1200" dirty="0">
                <a:solidFill>
                  <a:schemeClr val="tx1"/>
                </a:solidFill>
                <a:effectLst/>
                <a:latin typeface="+mn-lt"/>
                <a:ea typeface="+mn-ea"/>
                <a:cs typeface="+mn-cs"/>
                <a:hlinkClick r:id="rId3"/>
              </a:rPr>
              <a:t>higher apprenticeship</a:t>
            </a:r>
            <a:r>
              <a:rPr lang="en-GB" sz="1200" kern="1200" dirty="0">
                <a:solidFill>
                  <a:schemeClr val="tx1"/>
                </a:solidFill>
                <a:effectLst/>
                <a:latin typeface="+mn-lt"/>
                <a:ea typeface="+mn-ea"/>
                <a:cs typeface="+mn-cs"/>
              </a:rPr>
              <a:t> qualifications.</a:t>
            </a:r>
          </a:p>
          <a:p>
            <a:pPr marL="171450" indent="-171450">
              <a:buFont typeface="Arial" panose="020B0604020202020204" pitchFamily="34" charset="0"/>
              <a:buChar char="•"/>
            </a:pPr>
            <a:r>
              <a:rPr lang="en-GB" sz="1200" b="1" kern="1200" dirty="0">
                <a:solidFill>
                  <a:schemeClr val="tx1"/>
                </a:solidFill>
                <a:effectLst/>
                <a:latin typeface="+mn-lt"/>
                <a:ea typeface="+mn-ea"/>
                <a:cs typeface="+mn-cs"/>
              </a:rPr>
              <a:t>There is no maximum age restriction for an apprenticeship, but training costs will only be funded by the government up to age 24. If you are aged 24 or over you may be asked to contribute towards costs.</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You can also apply for an apprenticeship if you already have a job. If you are already in full-time employment, your existing work experience and skills can make up for a lack of qualifications.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[Additional notes in case questions:]</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What’s the difference between a higher apprenticeship and a degree apprenticeship?</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A degree apprenticeship is technically a </a:t>
            </a:r>
            <a:r>
              <a:rPr lang="en-GB" sz="1200" u="none" strike="noStrike" kern="1200" dirty="0">
                <a:solidFill>
                  <a:schemeClr val="tx1"/>
                </a:solidFill>
                <a:effectLst/>
                <a:latin typeface="+mn-lt"/>
                <a:ea typeface="+mn-ea"/>
                <a:cs typeface="+mn-cs"/>
                <a:hlinkClick r:id="rId5"/>
              </a:rPr>
              <a:t>higher apprenticeship</a:t>
            </a:r>
            <a:r>
              <a:rPr lang="en-GB" sz="1200" kern="1200" dirty="0">
                <a:solidFill>
                  <a:schemeClr val="tx1"/>
                </a:solidFill>
                <a:effectLst/>
                <a:latin typeface="+mn-lt"/>
                <a:ea typeface="+mn-ea"/>
                <a:cs typeface="+mn-cs"/>
              </a:rPr>
              <a:t>, as higher apprenticeships cover all education levels from 4 to 7. However, degree apprenticeships are a much newer concept, designed especially to help companies recruit university-bound students. For this reason, they are often separated out to help make job vacancies clearer for applicants.</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These opportunities are mainly made available for school leavers, but this does not mean you cannot work your way up to a degree apprenticeship. Nor that they are exclusively for 18-25-year-olds.</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Some companies even use degree apprenticeships to help upskill their existing staff.</a:t>
            </a:r>
          </a:p>
          <a:p>
            <a:pPr marL="171450" indent="-171450">
              <a:buFont typeface="Arial" panose="020B0604020202020204" pitchFamily="34" charset="0"/>
              <a:buChar char="•"/>
            </a:pPr>
            <a:r>
              <a:rPr lang="en-GB" sz="1200" kern="1200" dirty="0">
                <a:solidFill>
                  <a:schemeClr val="tx1"/>
                </a:solidFill>
                <a:effectLst/>
                <a:latin typeface="+mn-lt"/>
                <a:ea typeface="+mn-ea"/>
                <a:cs typeface="+mn-cs"/>
              </a:rPr>
              <a:t>In a nutshell, all degree apprenticeships are higher apprenticeships, but not all higher apprenticeships advance to university degree level.</a:t>
            </a:r>
          </a:p>
        </p:txBody>
      </p:sp>
      <p:sp>
        <p:nvSpPr>
          <p:cNvPr id="4" name="Slide Number Placeholder 3"/>
          <p:cNvSpPr>
            <a:spLocks noGrp="1"/>
          </p:cNvSpPr>
          <p:nvPr>
            <p:ph type="sldNum" sz="quarter" idx="5"/>
          </p:nvPr>
        </p:nvSpPr>
        <p:spPr/>
        <p:txBody>
          <a:bodyPr/>
          <a:lstStyle/>
          <a:p>
            <a:fld id="{F014627E-E763-1C4F-9E93-7B63F3F43B2C}" type="slidenum">
              <a:rPr lang="en-US" smtClean="0"/>
              <a:t>21</a:t>
            </a:fld>
            <a:endParaRPr lang="en-US"/>
          </a:p>
        </p:txBody>
      </p:sp>
    </p:spTree>
    <p:extLst>
      <p:ext uri="{BB962C8B-B14F-4D97-AF65-F5344CB8AC3E}">
        <p14:creationId xmlns:p14="http://schemas.microsoft.com/office/powerpoint/2010/main" val="26201205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u="none" dirty="0"/>
              <a:t>1 minute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[Read from slide]</a:t>
            </a:r>
          </a:p>
        </p:txBody>
      </p:sp>
      <p:sp>
        <p:nvSpPr>
          <p:cNvPr id="4" name="Slide Number Placeholder 3"/>
          <p:cNvSpPr>
            <a:spLocks noGrp="1"/>
          </p:cNvSpPr>
          <p:nvPr>
            <p:ph type="sldNum" sz="quarter" idx="5"/>
          </p:nvPr>
        </p:nvSpPr>
        <p:spPr/>
        <p:txBody>
          <a:bodyPr/>
          <a:lstStyle/>
          <a:p>
            <a:fld id="{F014627E-E763-1C4F-9E93-7B63F3F43B2C}" type="slidenum">
              <a:rPr lang="en-US" smtClean="0"/>
              <a:t>22</a:t>
            </a:fld>
            <a:endParaRPr lang="en-US"/>
          </a:p>
        </p:txBody>
      </p:sp>
    </p:spTree>
    <p:extLst>
      <p:ext uri="{BB962C8B-B14F-4D97-AF65-F5344CB8AC3E}">
        <p14:creationId xmlns:p14="http://schemas.microsoft.com/office/powerpoint/2010/main" val="36609069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u="none" dirty="0"/>
              <a:t>5 minute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t>[Read from slide]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Apprentices are more often than not </a:t>
            </a:r>
            <a:r>
              <a:rPr lang="en-US" b="1" dirty="0"/>
              <a:t>paid more </a:t>
            </a:r>
            <a:r>
              <a:rPr lang="en-US" dirty="0"/>
              <a:t>when working within </a:t>
            </a:r>
            <a:r>
              <a:rPr lang="en-US" b="1" dirty="0"/>
              <a:t>sectors with skills gaps </a:t>
            </a:r>
            <a:r>
              <a:rPr lang="en-US" dirty="0"/>
              <a:t>(such as science, technology and engineering)</a:t>
            </a:r>
          </a:p>
          <a:p>
            <a:pPr marL="628650" lvl="1" indent="-171450">
              <a:buFont typeface="Arial" panose="020B0604020202020204" pitchFamily="34" charset="0"/>
              <a:buChar char="•"/>
            </a:pPr>
            <a:endParaRPr lang="en-US" dirty="0"/>
          </a:p>
          <a:p>
            <a:endParaRPr lang="en-US" dirty="0"/>
          </a:p>
        </p:txBody>
      </p:sp>
      <p:sp>
        <p:nvSpPr>
          <p:cNvPr id="4" name="Slide Number Placeholder 3"/>
          <p:cNvSpPr>
            <a:spLocks noGrp="1"/>
          </p:cNvSpPr>
          <p:nvPr>
            <p:ph type="sldNum" sz="quarter" idx="5"/>
          </p:nvPr>
        </p:nvSpPr>
        <p:spPr/>
        <p:txBody>
          <a:bodyPr/>
          <a:lstStyle/>
          <a:p>
            <a:fld id="{F014627E-E763-1C4F-9E93-7B63F3F43B2C}" type="slidenum">
              <a:rPr lang="en-US" smtClean="0"/>
              <a:t>23</a:t>
            </a:fld>
            <a:endParaRPr lang="en-US"/>
          </a:p>
        </p:txBody>
      </p:sp>
    </p:spTree>
    <p:extLst>
      <p:ext uri="{BB962C8B-B14F-4D97-AF65-F5344CB8AC3E}">
        <p14:creationId xmlns:p14="http://schemas.microsoft.com/office/powerpoint/2010/main" val="16240244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u="none" dirty="0"/>
              <a:t>5 minute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accent2"/>
                </a:solidFill>
              </a:rPr>
              <a:t>Let’s now consider how do apprenticeships compare with going to university?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chemeClr val="accent2"/>
                </a:solidFill>
              </a:rPr>
              <a:t>[Ask for up to 5 volunteers to suggest some answers to this question]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schemeClr val="accent2"/>
                </a:solidFill>
              </a:rPr>
              <a:t>[Reveal answers on next slide]</a:t>
            </a:r>
            <a:endParaRPr lang="en-GB" b="0" dirty="0"/>
          </a:p>
        </p:txBody>
      </p:sp>
      <p:sp>
        <p:nvSpPr>
          <p:cNvPr id="4" name="Slide Number Placeholder 3"/>
          <p:cNvSpPr>
            <a:spLocks noGrp="1"/>
          </p:cNvSpPr>
          <p:nvPr>
            <p:ph type="sldNum" sz="quarter" idx="5"/>
          </p:nvPr>
        </p:nvSpPr>
        <p:spPr/>
        <p:txBody>
          <a:bodyPr/>
          <a:lstStyle/>
          <a:p>
            <a:fld id="{F014627E-E763-1C4F-9E93-7B63F3F43B2C}" type="slidenum">
              <a:rPr lang="en-US" smtClean="0"/>
              <a:t>24</a:t>
            </a:fld>
            <a:endParaRPr lang="en-US"/>
          </a:p>
        </p:txBody>
      </p:sp>
    </p:spTree>
    <p:extLst>
      <p:ext uri="{BB962C8B-B14F-4D97-AF65-F5344CB8AC3E}">
        <p14:creationId xmlns:p14="http://schemas.microsoft.com/office/powerpoint/2010/main" val="36847102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u="none" dirty="0"/>
              <a:t>3 minute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Choosing between going to university or doing an apprenticeship can be tricky.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You’ll need to </a:t>
            </a:r>
            <a:r>
              <a:rPr lang="en-GB" b="1" dirty="0"/>
              <a:t>consider a number of factors </a:t>
            </a:r>
            <a:r>
              <a:rPr lang="en-GB" dirty="0"/>
              <a:t>determining which pathway is right for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dirty="0"/>
              <a:t>These include how you want to learn, where you want to live, what career idea you have in mind, your financial situation..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Here we have summarised a few points to consider for each.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[Read from slide]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As you can see, </a:t>
            </a:r>
            <a:r>
              <a:rPr lang="en-GB" b="1" dirty="0"/>
              <a:t>there is not good or bad, right or wrong answer here. Ultimately, you need to decide which sounds best for you. </a:t>
            </a:r>
          </a:p>
        </p:txBody>
      </p:sp>
      <p:sp>
        <p:nvSpPr>
          <p:cNvPr id="4" name="Slide Number Placeholder 3"/>
          <p:cNvSpPr>
            <a:spLocks noGrp="1"/>
          </p:cNvSpPr>
          <p:nvPr>
            <p:ph type="sldNum" sz="quarter" idx="5"/>
          </p:nvPr>
        </p:nvSpPr>
        <p:spPr/>
        <p:txBody>
          <a:bodyPr/>
          <a:lstStyle/>
          <a:p>
            <a:fld id="{F014627E-E763-1C4F-9E93-7B63F3F43B2C}" type="slidenum">
              <a:rPr lang="en-US" smtClean="0"/>
              <a:t>25</a:t>
            </a:fld>
            <a:endParaRPr lang="en-US"/>
          </a:p>
        </p:txBody>
      </p:sp>
    </p:spTree>
    <p:extLst>
      <p:ext uri="{BB962C8B-B14F-4D97-AF65-F5344CB8AC3E}">
        <p14:creationId xmlns:p14="http://schemas.microsoft.com/office/powerpoint/2010/main" val="17800756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dirty="0"/>
              <a:t>1 minute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t>[Read from slide]</a:t>
            </a:r>
          </a:p>
        </p:txBody>
      </p:sp>
      <p:sp>
        <p:nvSpPr>
          <p:cNvPr id="4" name="Slide Number Placeholder 3"/>
          <p:cNvSpPr>
            <a:spLocks noGrp="1"/>
          </p:cNvSpPr>
          <p:nvPr>
            <p:ph type="sldNum" sz="quarter" idx="5"/>
          </p:nvPr>
        </p:nvSpPr>
        <p:spPr/>
        <p:txBody>
          <a:bodyPr/>
          <a:lstStyle/>
          <a:p>
            <a:fld id="{F014627E-E763-1C4F-9E93-7B63F3F43B2C}" type="slidenum">
              <a:rPr lang="en-US" smtClean="0"/>
              <a:t>26</a:t>
            </a:fld>
            <a:endParaRPr lang="en-US"/>
          </a:p>
        </p:txBody>
      </p:sp>
    </p:spTree>
    <p:extLst>
      <p:ext uri="{BB962C8B-B14F-4D97-AF65-F5344CB8AC3E}">
        <p14:creationId xmlns:p14="http://schemas.microsoft.com/office/powerpoint/2010/main" val="1974334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dirty="0"/>
              <a:t>5 minutes</a:t>
            </a:r>
          </a:p>
          <a:p>
            <a:pPr marL="171450" indent="-171450">
              <a:buFont typeface="Arial" panose="020B0604020202020204" pitchFamily="34" charset="0"/>
              <a:buChar char="•"/>
            </a:pPr>
            <a:r>
              <a:rPr lang="en-US" sz="1200" b="1" kern="1200" dirty="0">
                <a:solidFill>
                  <a:schemeClr val="tx1"/>
                </a:solidFill>
                <a:effectLst/>
                <a:latin typeface="+mn-lt"/>
                <a:ea typeface="+mn-ea"/>
                <a:cs typeface="+mn-cs"/>
              </a:rPr>
              <a:t>Most live apprenticeship vacancies </a:t>
            </a:r>
            <a:r>
              <a:rPr lang="en-US" sz="1200" kern="1200" dirty="0">
                <a:solidFill>
                  <a:schemeClr val="tx1"/>
                </a:solidFill>
                <a:effectLst/>
                <a:latin typeface="+mn-lt"/>
                <a:ea typeface="+mn-ea"/>
                <a:cs typeface="+mn-cs"/>
              </a:rPr>
              <a:t>are advertised on the National Apprenticeship Website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[Play video https://</a:t>
            </a:r>
            <a:r>
              <a:rPr lang="en-US" sz="1200" kern="1200" dirty="0" err="1">
                <a:solidFill>
                  <a:schemeClr val="tx1"/>
                </a:solidFill>
                <a:effectLst/>
                <a:latin typeface="+mn-lt"/>
                <a:ea typeface="+mn-ea"/>
                <a:cs typeface="+mn-cs"/>
              </a:rPr>
              <a:t>amazingapprenticeships.com</a:t>
            </a:r>
            <a:r>
              <a:rPr lang="en-US" sz="1200" kern="1200" dirty="0">
                <a:solidFill>
                  <a:schemeClr val="tx1"/>
                </a:solidFill>
                <a:effectLst/>
                <a:latin typeface="+mn-lt"/>
                <a:ea typeface="+mn-ea"/>
                <a:cs typeface="+mn-cs"/>
              </a:rPr>
              <a:t>/resource/amazing-apprenticeships-using-find-an-apprenticeship-to-apply/] </a:t>
            </a:r>
            <a:endParaRPr lang="en-US" dirty="0"/>
          </a:p>
        </p:txBody>
      </p:sp>
      <p:sp>
        <p:nvSpPr>
          <p:cNvPr id="4" name="Slide Number Placeholder 3"/>
          <p:cNvSpPr>
            <a:spLocks noGrp="1"/>
          </p:cNvSpPr>
          <p:nvPr>
            <p:ph type="sldNum" sz="quarter" idx="5"/>
          </p:nvPr>
        </p:nvSpPr>
        <p:spPr/>
        <p:txBody>
          <a:bodyPr/>
          <a:lstStyle/>
          <a:p>
            <a:fld id="{F014627E-E763-1C4F-9E93-7B63F3F43B2C}" type="slidenum">
              <a:rPr lang="en-US" smtClean="0"/>
              <a:t>27</a:t>
            </a:fld>
            <a:endParaRPr lang="en-US"/>
          </a:p>
        </p:txBody>
      </p:sp>
    </p:spTree>
    <p:extLst>
      <p:ext uri="{BB962C8B-B14F-4D97-AF65-F5344CB8AC3E}">
        <p14:creationId xmlns:p14="http://schemas.microsoft.com/office/powerpoint/2010/main" val="10632448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dirty="0"/>
              <a:t>5 minutes</a:t>
            </a:r>
          </a:p>
          <a:p>
            <a:pPr marL="171450" indent="-171450">
              <a:buFont typeface="Arial" panose="020B0604020202020204" pitchFamily="34" charset="0"/>
              <a:buChar char="•"/>
            </a:pPr>
            <a:r>
              <a:rPr lang="en-US" dirty="0">
                <a:cs typeface="Calibri"/>
              </a:rPr>
              <a:t>On the left here you have a list of information that is available in your apprenticeship search </a:t>
            </a:r>
          </a:p>
          <a:p>
            <a:pPr marL="171450" indent="-171450">
              <a:buFont typeface="Arial" panose="020B0604020202020204" pitchFamily="34" charset="0"/>
              <a:buChar char="•"/>
            </a:pPr>
            <a:r>
              <a:rPr lang="en-US" dirty="0">
                <a:cs typeface="Calibri"/>
              </a:rPr>
              <a:t>On the right you can see that you can start your search by inputting some key search information about you…</a:t>
            </a:r>
          </a:p>
          <a:p>
            <a:pPr marL="171450" indent="-171450">
              <a:buFont typeface="Arial" panose="020B0604020202020204" pitchFamily="34" charset="0"/>
              <a:buChar char="•"/>
            </a:pPr>
            <a:r>
              <a:rPr lang="en-US" dirty="0">
                <a:cs typeface="Calibri"/>
              </a:rPr>
              <a:t>Or by ‘Browsing’ by sector / industry. </a:t>
            </a:r>
          </a:p>
          <a:p>
            <a:pPr marL="171450" indent="-171450">
              <a:buFont typeface="Arial" panose="020B0604020202020204" pitchFamily="34" charset="0"/>
              <a:buChar char="•"/>
            </a:pPr>
            <a:r>
              <a:rPr lang="en-GB" dirty="0">
                <a:cs typeface="Calibri" panose="020F0502020204030204"/>
              </a:rPr>
              <a:t>[Read from slide]</a:t>
            </a:r>
          </a:p>
          <a:p>
            <a:pPr marL="171450" indent="-171450">
              <a:buFont typeface="Arial" panose="020B0604020202020204" pitchFamily="34" charset="0"/>
              <a:buChar char="•"/>
            </a:pPr>
            <a:endParaRPr lang="en-GB" dirty="0">
              <a:cs typeface="Calibri" panose="020F0502020204030204"/>
            </a:endParaRPr>
          </a:p>
        </p:txBody>
      </p:sp>
      <p:sp>
        <p:nvSpPr>
          <p:cNvPr id="4" name="Slide Number Placeholder 3"/>
          <p:cNvSpPr>
            <a:spLocks noGrp="1"/>
          </p:cNvSpPr>
          <p:nvPr>
            <p:ph type="sldNum" sz="quarter" idx="5"/>
          </p:nvPr>
        </p:nvSpPr>
        <p:spPr/>
        <p:txBody>
          <a:bodyPr/>
          <a:lstStyle/>
          <a:p>
            <a:fld id="{F014627E-E763-1C4F-9E93-7B63F3F43B2C}" type="slidenum">
              <a:rPr lang="en-US" smtClean="0"/>
              <a:t>28</a:t>
            </a:fld>
            <a:endParaRPr lang="en-US"/>
          </a:p>
        </p:txBody>
      </p:sp>
    </p:spTree>
    <p:extLst>
      <p:ext uri="{BB962C8B-B14F-4D97-AF65-F5344CB8AC3E}">
        <p14:creationId xmlns:p14="http://schemas.microsoft.com/office/powerpoint/2010/main" val="41658772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u="none" dirty="0"/>
              <a:t>1 minute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t>[Read from slide]</a:t>
            </a:r>
          </a:p>
        </p:txBody>
      </p:sp>
      <p:sp>
        <p:nvSpPr>
          <p:cNvPr id="4" name="Slide Number Placeholder 3"/>
          <p:cNvSpPr>
            <a:spLocks noGrp="1"/>
          </p:cNvSpPr>
          <p:nvPr>
            <p:ph type="sldNum" sz="quarter" idx="5"/>
          </p:nvPr>
        </p:nvSpPr>
        <p:spPr/>
        <p:txBody>
          <a:bodyPr/>
          <a:lstStyle/>
          <a:p>
            <a:fld id="{F014627E-E763-1C4F-9E93-7B63F3F43B2C}" type="slidenum">
              <a:rPr lang="en-US" smtClean="0"/>
              <a:t>29</a:t>
            </a:fld>
            <a:endParaRPr lang="en-US"/>
          </a:p>
        </p:txBody>
      </p:sp>
    </p:spTree>
    <p:extLst>
      <p:ext uri="{BB962C8B-B14F-4D97-AF65-F5344CB8AC3E}">
        <p14:creationId xmlns:p14="http://schemas.microsoft.com/office/powerpoint/2010/main" val="30065763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u="none" dirty="0"/>
              <a:t>1 minute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t>[Read from slide]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Employers often advertise at different times of the year, </a:t>
            </a:r>
            <a:r>
              <a:rPr lang="en-GB" b="1" dirty="0"/>
              <a:t>so it’s important to understand that finding an apprenticeship can sometimes be more complicated than applying for full-time education (e.g. university).</a:t>
            </a:r>
          </a:p>
          <a:p>
            <a:pPr marL="171450" indent="-171450">
              <a:buFont typeface="Arial" panose="020B0604020202020204" pitchFamily="34" charset="0"/>
              <a:buChar char="•"/>
            </a:pPr>
            <a:r>
              <a:rPr lang="en-US" sz="1200" b="1" kern="1200" dirty="0">
                <a:solidFill>
                  <a:schemeClr val="tx1"/>
                </a:solidFill>
                <a:effectLst/>
                <a:latin typeface="+mn-lt"/>
                <a:ea typeface="+mn-ea"/>
                <a:cs typeface="+mn-cs"/>
              </a:rPr>
              <a:t>In terms of when you</a:t>
            </a:r>
            <a:r>
              <a:rPr lang="en-US" sz="1200" b="0" kern="1200" dirty="0">
                <a:solidFill>
                  <a:schemeClr val="tx1"/>
                </a:solidFill>
                <a:effectLst/>
                <a:latin typeface="+mn-lt"/>
                <a:ea typeface="+mn-ea"/>
                <a:cs typeface="+mn-cs"/>
              </a:rPr>
              <a:t> should start looking for and applying to apprenticeships…</a:t>
            </a:r>
            <a:endParaRPr lang="en-GB" sz="1200" b="0" kern="1200" dirty="0">
              <a:solidFill>
                <a:schemeClr val="tx1"/>
              </a:solidFill>
              <a:effectLst/>
              <a:latin typeface="+mn-lt"/>
              <a:ea typeface="+mn-ea"/>
              <a:cs typeface="+mn-cs"/>
            </a:endParaRPr>
          </a:p>
          <a:p>
            <a:pPr marL="628650" lvl="1" indent="-171450">
              <a:buFont typeface="Arial" panose="020B0604020202020204" pitchFamily="34" charset="0"/>
              <a:buChar char="•"/>
            </a:pPr>
            <a:r>
              <a:rPr lang="en-GB" sz="1200" b="0" kern="1200" dirty="0">
                <a:solidFill>
                  <a:schemeClr val="tx1"/>
                </a:solidFill>
                <a:effectLst/>
                <a:latin typeface="+mn-lt"/>
                <a:ea typeface="+mn-ea"/>
                <a:cs typeface="+mn-cs"/>
              </a:rPr>
              <a:t>Apprenticeship vacancies are released </a:t>
            </a:r>
            <a:r>
              <a:rPr lang="en-GB" sz="1200" b="1" kern="1200" dirty="0">
                <a:solidFill>
                  <a:schemeClr val="tx1"/>
                </a:solidFill>
                <a:effectLst/>
                <a:latin typeface="+mn-lt"/>
                <a:ea typeface="+mn-ea"/>
                <a:cs typeface="+mn-cs"/>
              </a:rPr>
              <a:t>all throughout the year </a:t>
            </a:r>
            <a:r>
              <a:rPr lang="en-GB" sz="1200" b="0" kern="1200" dirty="0">
                <a:solidFill>
                  <a:schemeClr val="tx1"/>
                </a:solidFill>
                <a:effectLst/>
                <a:latin typeface="+mn-lt"/>
                <a:ea typeface="+mn-ea"/>
                <a:cs typeface="+mn-cs"/>
              </a:rPr>
              <a:t>so if you think you might be interested in this route, it’s best to look out for what’s out there on a regular basis!</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kern="1200" dirty="0">
                <a:solidFill>
                  <a:schemeClr val="tx1"/>
                </a:solidFill>
                <a:effectLst/>
                <a:latin typeface="+mn-lt"/>
                <a:ea typeface="+mn-ea"/>
                <a:cs typeface="+mn-cs"/>
              </a:rPr>
              <a:t>Certainly, by the </a:t>
            </a:r>
            <a:r>
              <a:rPr lang="en-US" sz="1200" b="1" kern="1200" dirty="0">
                <a:solidFill>
                  <a:schemeClr val="tx1"/>
                </a:solidFill>
                <a:effectLst/>
                <a:latin typeface="+mn-lt"/>
                <a:ea typeface="+mn-ea"/>
                <a:cs typeface="+mn-cs"/>
              </a:rPr>
              <a:t>February/March </a:t>
            </a:r>
            <a:r>
              <a:rPr lang="en-US" sz="1200" b="0" kern="1200" dirty="0">
                <a:solidFill>
                  <a:schemeClr val="tx1"/>
                </a:solidFill>
                <a:effectLst/>
                <a:latin typeface="+mn-lt"/>
                <a:ea typeface="+mn-ea"/>
                <a:cs typeface="+mn-cs"/>
              </a:rPr>
              <a:t>of the year you will be leaving school you should be looking weekly.</a:t>
            </a:r>
          </a:p>
          <a:p>
            <a:pPr marL="628650" lvl="1" indent="-171450">
              <a:buFont typeface="Arial" panose="020B0604020202020204" pitchFamily="34" charset="0"/>
              <a:buChar char="•"/>
            </a:pPr>
            <a:r>
              <a:rPr lang="en-US" sz="1200" b="0" kern="1200" dirty="0">
                <a:solidFill>
                  <a:schemeClr val="tx1"/>
                </a:solidFill>
                <a:effectLst/>
                <a:latin typeface="+mn-lt"/>
                <a:ea typeface="+mn-ea"/>
                <a:cs typeface="+mn-cs"/>
              </a:rPr>
              <a:t>As mentioned in the video just now, you can </a:t>
            </a:r>
            <a:r>
              <a:rPr lang="en-US" sz="1200" b="1" kern="1200" dirty="0">
                <a:solidFill>
                  <a:schemeClr val="tx1"/>
                </a:solidFill>
                <a:effectLst/>
                <a:latin typeface="+mn-lt"/>
                <a:ea typeface="+mn-ea"/>
                <a:cs typeface="+mn-cs"/>
              </a:rPr>
              <a:t>create an account </a:t>
            </a:r>
            <a:r>
              <a:rPr lang="en-US" sz="1200" b="0" kern="1200" dirty="0">
                <a:solidFill>
                  <a:schemeClr val="tx1"/>
                </a:solidFill>
                <a:effectLst/>
                <a:latin typeface="+mn-lt"/>
                <a:ea typeface="+mn-ea"/>
                <a:cs typeface="+mn-cs"/>
              </a:rPr>
              <a:t>and </a:t>
            </a:r>
            <a:r>
              <a:rPr lang="en-US" sz="1200" b="1" kern="1200" dirty="0">
                <a:solidFill>
                  <a:schemeClr val="tx1"/>
                </a:solidFill>
                <a:effectLst/>
                <a:latin typeface="+mn-lt"/>
                <a:ea typeface="+mn-ea"/>
                <a:cs typeface="+mn-cs"/>
              </a:rPr>
              <a:t>set up an alert </a:t>
            </a:r>
            <a:r>
              <a:rPr lang="en-US" sz="1200" b="0" kern="1200" dirty="0">
                <a:solidFill>
                  <a:schemeClr val="tx1"/>
                </a:solidFill>
                <a:effectLst/>
                <a:latin typeface="+mn-lt"/>
                <a:ea typeface="+mn-ea"/>
                <a:cs typeface="+mn-cs"/>
              </a:rPr>
              <a:t>via the national apprenticeship website we looked at earlier.</a:t>
            </a:r>
          </a:p>
          <a:p>
            <a:pPr marL="628650" lvl="1" indent="-171450">
              <a:buFont typeface="Arial" panose="020B0604020202020204" pitchFamily="34" charset="0"/>
              <a:buChar char="•"/>
            </a:pPr>
            <a:r>
              <a:rPr lang="en-US" sz="1200" b="0" kern="1200" dirty="0">
                <a:solidFill>
                  <a:schemeClr val="tx1"/>
                </a:solidFill>
                <a:effectLst/>
                <a:latin typeface="+mn-lt"/>
                <a:ea typeface="+mn-ea"/>
                <a:cs typeface="+mn-cs"/>
              </a:rPr>
              <a:t>Some </a:t>
            </a:r>
            <a:r>
              <a:rPr lang="en-US" b="0" dirty="0"/>
              <a:t>apprenticeship </a:t>
            </a:r>
            <a:r>
              <a:rPr lang="en-US" sz="1200" b="0" kern="1200" dirty="0" err="1">
                <a:solidFill>
                  <a:schemeClr val="tx1"/>
                </a:solidFill>
                <a:effectLst/>
                <a:latin typeface="+mn-lt"/>
                <a:ea typeface="+mn-ea"/>
                <a:cs typeface="+mn-cs"/>
              </a:rPr>
              <a:t>programmes</a:t>
            </a:r>
            <a:r>
              <a:rPr lang="en-US" sz="1200" b="0" kern="1200" dirty="0">
                <a:solidFill>
                  <a:schemeClr val="tx1"/>
                </a:solidFill>
                <a:effectLst/>
                <a:latin typeface="+mn-lt"/>
                <a:ea typeface="+mn-ea"/>
                <a:cs typeface="+mn-cs"/>
              </a:rPr>
              <a:t> are really </a:t>
            </a:r>
            <a:r>
              <a:rPr lang="en-US" sz="1200" b="1" kern="1200" dirty="0">
                <a:solidFill>
                  <a:schemeClr val="tx1"/>
                </a:solidFill>
                <a:effectLst/>
                <a:latin typeface="+mn-lt"/>
                <a:ea typeface="+mn-ea"/>
                <a:cs typeface="+mn-cs"/>
              </a:rPr>
              <a:t>competitive</a:t>
            </a:r>
            <a:r>
              <a:rPr lang="en-US" sz="1200" b="0" kern="1200" dirty="0">
                <a:solidFill>
                  <a:schemeClr val="tx1"/>
                </a:solidFill>
                <a:effectLst/>
                <a:latin typeface="+mn-lt"/>
                <a:ea typeface="+mn-ea"/>
                <a:cs typeface="+mn-cs"/>
              </a:rPr>
              <a:t>, so if you have your eye on a particular one, you should look on the company’s website to check when the application process starts. Companies such as Marshall, BT and Domino start their application process a year in advance.</a:t>
            </a:r>
            <a:r>
              <a:rPr lang="en-US" b="0" dirty="0"/>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t>Does anybody have any questions about apprenticeships or anything else we have covered here today?</a:t>
            </a:r>
          </a:p>
          <a:p>
            <a:endParaRPr lang="en-US" dirty="0"/>
          </a:p>
        </p:txBody>
      </p:sp>
      <p:sp>
        <p:nvSpPr>
          <p:cNvPr id="4" name="Slide Number Placeholder 3"/>
          <p:cNvSpPr>
            <a:spLocks noGrp="1"/>
          </p:cNvSpPr>
          <p:nvPr>
            <p:ph type="sldNum" sz="quarter" idx="5"/>
          </p:nvPr>
        </p:nvSpPr>
        <p:spPr/>
        <p:txBody>
          <a:bodyPr/>
          <a:lstStyle/>
          <a:p>
            <a:fld id="{F014627E-E763-1C4F-9E93-7B63F3F43B2C}" type="slidenum">
              <a:rPr lang="en-US" smtClean="0"/>
              <a:t>30</a:t>
            </a:fld>
            <a:endParaRPr lang="en-US"/>
          </a:p>
        </p:txBody>
      </p:sp>
    </p:spTree>
    <p:extLst>
      <p:ext uri="{BB962C8B-B14F-4D97-AF65-F5344CB8AC3E}">
        <p14:creationId xmlns:p14="http://schemas.microsoft.com/office/powerpoint/2010/main" val="218803852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b="0" dirty="0"/>
          </a:p>
        </p:txBody>
      </p:sp>
      <p:sp>
        <p:nvSpPr>
          <p:cNvPr id="4" name="Slide Number Placeholder 3"/>
          <p:cNvSpPr>
            <a:spLocks noGrp="1"/>
          </p:cNvSpPr>
          <p:nvPr>
            <p:ph type="sldNum" sz="quarter" idx="5"/>
          </p:nvPr>
        </p:nvSpPr>
        <p:spPr/>
        <p:txBody>
          <a:bodyPr/>
          <a:lstStyle/>
          <a:p>
            <a:fld id="{F014627E-E763-1C4F-9E93-7B63F3F43B2C}" type="slidenum">
              <a:rPr lang="en-US" smtClean="0"/>
              <a:t>31</a:t>
            </a:fld>
            <a:endParaRPr lang="en-US"/>
          </a:p>
        </p:txBody>
      </p:sp>
    </p:spTree>
    <p:extLst>
      <p:ext uri="{BB962C8B-B14F-4D97-AF65-F5344CB8AC3E}">
        <p14:creationId xmlns:p14="http://schemas.microsoft.com/office/powerpoint/2010/main" val="365874526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5 minutes</a:t>
            </a:r>
          </a:p>
          <a:p>
            <a:pPr marL="171450" indent="-171450">
              <a:buFont typeface="Arial" panose="020B0604020202020204" pitchFamily="34" charset="0"/>
              <a:buChar char="•"/>
            </a:pPr>
            <a:r>
              <a:rPr lang="en-GB" dirty="0"/>
              <a:t>Typically, an employer would ask for:</a:t>
            </a:r>
          </a:p>
          <a:p>
            <a:pPr marL="628650" lvl="1" indent="-171450">
              <a:buFont typeface="Arial" panose="020B0604020202020204" pitchFamily="34" charset="0"/>
              <a:buChar char="•"/>
            </a:pPr>
            <a:r>
              <a:rPr lang="en-GB" dirty="0"/>
              <a:t>an online application </a:t>
            </a:r>
          </a:p>
          <a:p>
            <a:pPr marL="628650" lvl="1" indent="-171450">
              <a:buFont typeface="Arial" panose="020B0604020202020204" pitchFamily="34" charset="0"/>
              <a:buChar char="•"/>
            </a:pPr>
            <a:r>
              <a:rPr lang="en-GB" dirty="0"/>
              <a:t>a CV or covering letter (guidance on which we’ll come onto shortly)</a:t>
            </a:r>
          </a:p>
          <a:p>
            <a:pPr marL="628650" lvl="1" indent="-171450">
              <a:buFont typeface="Arial" panose="020B0604020202020204" pitchFamily="34" charset="0"/>
              <a:buChar char="•"/>
            </a:pPr>
            <a:r>
              <a:rPr lang="en-GB" dirty="0"/>
              <a:t> an interview, if the application is shortlisted</a:t>
            </a:r>
          </a:p>
          <a:p>
            <a:pPr marL="171450" indent="-171450">
              <a:buFont typeface="Arial" panose="020B0604020202020204" pitchFamily="34" charset="0"/>
              <a:buChar char="•"/>
            </a:pPr>
            <a:r>
              <a:rPr lang="en-GB" dirty="0"/>
              <a:t>Many employers will have different recruitment practices so it’s important that you research the employers’ website and read the job advert carefully before applying.</a:t>
            </a:r>
          </a:p>
          <a:p>
            <a:pPr marL="171450" indent="-171450">
              <a:buFont typeface="Arial" panose="020B0604020202020204" pitchFamily="34" charset="0"/>
              <a:buChar char="•"/>
            </a:pPr>
            <a:r>
              <a:rPr lang="en-GB" b="1" dirty="0"/>
              <a:t>Submitting applications to more than one employer increases the chance of securing an apprenticeship. </a:t>
            </a:r>
            <a:endParaRPr lang="en-US" dirty="0"/>
          </a:p>
        </p:txBody>
      </p:sp>
      <p:sp>
        <p:nvSpPr>
          <p:cNvPr id="4" name="Slide Number Placeholder 3"/>
          <p:cNvSpPr>
            <a:spLocks noGrp="1"/>
          </p:cNvSpPr>
          <p:nvPr>
            <p:ph type="sldNum" sz="quarter" idx="5"/>
          </p:nvPr>
        </p:nvSpPr>
        <p:spPr/>
        <p:txBody>
          <a:bodyPr/>
          <a:lstStyle/>
          <a:p>
            <a:fld id="{F014627E-E763-1C4F-9E93-7B63F3F43B2C}" type="slidenum">
              <a:rPr lang="en-US" smtClean="0"/>
              <a:t>32</a:t>
            </a:fld>
            <a:endParaRPr lang="en-US"/>
          </a:p>
        </p:txBody>
      </p:sp>
    </p:spTree>
    <p:extLst>
      <p:ext uri="{BB962C8B-B14F-4D97-AF65-F5344CB8AC3E}">
        <p14:creationId xmlns:p14="http://schemas.microsoft.com/office/powerpoint/2010/main" val="80752656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15 minutes</a:t>
            </a:r>
          </a:p>
          <a:p>
            <a:pPr marL="171450" indent="-171450">
              <a:buFont typeface="Arial" panose="020B0604020202020204" pitchFamily="34" charset="0"/>
              <a:buChar char="•"/>
            </a:pPr>
            <a:r>
              <a:rPr lang="en-GB" dirty="0"/>
              <a:t>During the application process, applicants are often asked to demonstrate how they use essential skills. </a:t>
            </a:r>
          </a:p>
          <a:p>
            <a:pPr marL="171450" indent="-171450">
              <a:buFont typeface="Arial" panose="020B0604020202020204" pitchFamily="34" charset="0"/>
              <a:buChar char="•"/>
            </a:pPr>
            <a:r>
              <a:rPr lang="en-GB" dirty="0"/>
              <a:t>Hobbies and extracurricular activities are a great way to showcase these skills and experiences. </a:t>
            </a:r>
          </a:p>
          <a:p>
            <a:pPr marL="171450" indent="-171450">
              <a:buFont typeface="Arial" panose="020B0604020202020204" pitchFamily="34" charset="0"/>
              <a:buChar char="•"/>
            </a:pPr>
            <a:r>
              <a:rPr lang="en-GB" dirty="0"/>
              <a:t>From the hobbies listed, choose 5 which are most relatable to you and list the skills you think they can demonstrate. </a:t>
            </a:r>
          </a:p>
          <a:p>
            <a:pPr marL="171450" indent="-171450">
              <a:buFont typeface="Arial" panose="020B0604020202020204" pitchFamily="34" charset="0"/>
              <a:buChar char="•"/>
            </a:pPr>
            <a:r>
              <a:rPr lang="en-GB" dirty="0"/>
              <a:t>You’ll have 10 minutes to complete this activity. Be prepared to share your answers as a group.</a:t>
            </a:r>
          </a:p>
          <a:p>
            <a:pPr marL="171450" indent="-171450">
              <a:buFont typeface="Arial" panose="020B0604020202020204" pitchFamily="34" charset="0"/>
              <a:buChar char="•"/>
            </a:pPr>
            <a:r>
              <a:rPr lang="en-GB" dirty="0"/>
              <a:t>[Allow 10 minutes]</a:t>
            </a:r>
          </a:p>
          <a:p>
            <a:pPr marL="171450" indent="-171450">
              <a:buFont typeface="Arial" panose="020B0604020202020204" pitchFamily="34" charset="0"/>
              <a:buChar char="•"/>
            </a:pPr>
            <a:r>
              <a:rPr lang="en-GB" dirty="0"/>
              <a:t>[Ask for 2-4 volunteers to share their suggestions]</a:t>
            </a:r>
          </a:p>
          <a:p>
            <a:pPr marL="171450" indent="-171450">
              <a:buFont typeface="Arial" panose="020B0604020202020204" pitchFamily="34" charset="0"/>
              <a:buChar char="•"/>
            </a:pPr>
            <a:r>
              <a:rPr lang="en-GB" dirty="0"/>
              <a:t>[Reveal answer]…</a:t>
            </a:r>
            <a:endParaRPr lang="en-US" dirty="0"/>
          </a:p>
        </p:txBody>
      </p:sp>
      <p:sp>
        <p:nvSpPr>
          <p:cNvPr id="4" name="Slide Number Placeholder 3"/>
          <p:cNvSpPr>
            <a:spLocks noGrp="1"/>
          </p:cNvSpPr>
          <p:nvPr>
            <p:ph type="sldNum" sz="quarter" idx="5"/>
          </p:nvPr>
        </p:nvSpPr>
        <p:spPr/>
        <p:txBody>
          <a:bodyPr/>
          <a:lstStyle/>
          <a:p>
            <a:fld id="{F014627E-E763-1C4F-9E93-7B63F3F43B2C}" type="slidenum">
              <a:rPr lang="en-US" smtClean="0"/>
              <a:t>33</a:t>
            </a:fld>
            <a:endParaRPr lang="en-US"/>
          </a:p>
        </p:txBody>
      </p:sp>
    </p:spTree>
    <p:extLst>
      <p:ext uri="{BB962C8B-B14F-4D97-AF65-F5344CB8AC3E}">
        <p14:creationId xmlns:p14="http://schemas.microsoft.com/office/powerpoint/2010/main" val="162239967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[Talk to a few]</a:t>
            </a:r>
          </a:p>
        </p:txBody>
      </p:sp>
      <p:sp>
        <p:nvSpPr>
          <p:cNvPr id="4" name="Slide Number Placeholder 3"/>
          <p:cNvSpPr>
            <a:spLocks noGrp="1"/>
          </p:cNvSpPr>
          <p:nvPr>
            <p:ph type="sldNum" sz="quarter" idx="5"/>
          </p:nvPr>
        </p:nvSpPr>
        <p:spPr/>
        <p:txBody>
          <a:bodyPr/>
          <a:lstStyle/>
          <a:p>
            <a:fld id="{F014627E-E763-1C4F-9E93-7B63F3F43B2C}" type="slidenum">
              <a:rPr lang="en-US" smtClean="0"/>
              <a:t>34</a:t>
            </a:fld>
            <a:endParaRPr lang="en-US"/>
          </a:p>
        </p:txBody>
      </p:sp>
    </p:spTree>
    <p:extLst>
      <p:ext uri="{BB962C8B-B14F-4D97-AF65-F5344CB8AC3E}">
        <p14:creationId xmlns:p14="http://schemas.microsoft.com/office/powerpoint/2010/main" val="252591912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[Talk to a few]</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F014627E-E763-1C4F-9E93-7B63F3F43B2C}" type="slidenum">
              <a:rPr lang="en-US" smtClean="0"/>
              <a:t>35</a:t>
            </a:fld>
            <a:endParaRPr lang="en-US"/>
          </a:p>
        </p:txBody>
      </p:sp>
    </p:spTree>
    <p:extLst>
      <p:ext uri="{BB962C8B-B14F-4D97-AF65-F5344CB8AC3E}">
        <p14:creationId xmlns:p14="http://schemas.microsoft.com/office/powerpoint/2010/main" val="35535862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5 minutes</a:t>
            </a:r>
          </a:p>
          <a:p>
            <a:pPr marL="171450" indent="-171450">
              <a:buFont typeface="Arial" panose="020B0604020202020204" pitchFamily="34" charset="0"/>
              <a:buChar char="•"/>
            </a:pPr>
            <a:r>
              <a:rPr lang="en-GB" dirty="0"/>
              <a:t>Although many employers look for similar traits in an apprentice, it's important to research the company and gain a better understanding of what they are looking for because each employer can differ. </a:t>
            </a:r>
          </a:p>
          <a:p>
            <a:pPr marL="171450" indent="-171450">
              <a:buFont typeface="Arial" panose="020B0604020202020204" pitchFamily="34" charset="0"/>
              <a:buChar char="•"/>
            </a:pPr>
            <a:r>
              <a:rPr lang="en-GB" dirty="0"/>
              <a:t>Here is a brief overview of what some well known apprenticeship employers have said they look for</a:t>
            </a:r>
          </a:p>
          <a:p>
            <a:pPr marL="171450" indent="-171450">
              <a:buFont typeface="Arial" panose="020B0604020202020204" pitchFamily="34" charset="0"/>
              <a:buChar char="•"/>
            </a:pPr>
            <a:r>
              <a:rPr lang="en-GB" dirty="0"/>
              <a:t>[Read from slide]</a:t>
            </a:r>
            <a:endParaRPr lang="en-US" dirty="0"/>
          </a:p>
        </p:txBody>
      </p:sp>
      <p:sp>
        <p:nvSpPr>
          <p:cNvPr id="4" name="Slide Number Placeholder 3"/>
          <p:cNvSpPr>
            <a:spLocks noGrp="1"/>
          </p:cNvSpPr>
          <p:nvPr>
            <p:ph type="sldNum" sz="quarter" idx="5"/>
          </p:nvPr>
        </p:nvSpPr>
        <p:spPr/>
        <p:txBody>
          <a:bodyPr/>
          <a:lstStyle/>
          <a:p>
            <a:fld id="{F014627E-E763-1C4F-9E93-7B63F3F43B2C}" type="slidenum">
              <a:rPr lang="en-US" smtClean="0"/>
              <a:t>36</a:t>
            </a:fld>
            <a:endParaRPr lang="en-US"/>
          </a:p>
        </p:txBody>
      </p:sp>
    </p:spTree>
    <p:extLst>
      <p:ext uri="{BB962C8B-B14F-4D97-AF65-F5344CB8AC3E}">
        <p14:creationId xmlns:p14="http://schemas.microsoft.com/office/powerpoint/2010/main" val="30329650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dirty="0"/>
              <a:t>5 minutes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Resilience and coping with rejection Apprenticeships are real jobs which means that multiple people may apply for one role. The application process can be very competitive, particularly when applying for opportunities with larger companies.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Many applicants find that they are not successful in securing an apprenticeship after their first few applications. It is likely that applicants will have to apply for a few apprenticeship vacancies before they are successful.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Many applicants may feel disheartened if their application is unsuccessful but it is important to </a:t>
            </a:r>
            <a:r>
              <a:rPr lang="en-GB" b="1" dirty="0"/>
              <a:t>remain positive and continue applying until the right opportunity presents itself.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dirty="0"/>
              <a:t>Tips to stay on track when dealing with an unsuccessful application include:</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try to remain positive and understand that the application process is competitive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stay engaged with the application process and continue searching for vacancies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seek some help and support with the application process through friends, family, teachers or career advisers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visit employer websites and find out more about their recruitment process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ask for feedback on the application and understand the areas that need improvement</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t>Use ‘find an apprenticeship’ to set up </a:t>
            </a:r>
            <a:r>
              <a:rPr lang="en-GB" dirty="0"/>
              <a:t>vacancy alerts</a:t>
            </a:r>
            <a:endParaRPr lang="en-US" sz="1200" dirty="0"/>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p>
        </p:txBody>
      </p:sp>
      <p:sp>
        <p:nvSpPr>
          <p:cNvPr id="4" name="Slide Number Placeholder 3"/>
          <p:cNvSpPr>
            <a:spLocks noGrp="1"/>
          </p:cNvSpPr>
          <p:nvPr>
            <p:ph type="sldNum" sz="quarter" idx="5"/>
          </p:nvPr>
        </p:nvSpPr>
        <p:spPr/>
        <p:txBody>
          <a:bodyPr/>
          <a:lstStyle/>
          <a:p>
            <a:fld id="{F014627E-E763-1C4F-9E93-7B63F3F43B2C}" type="slidenum">
              <a:rPr lang="en-US" smtClean="0"/>
              <a:t>37</a:t>
            </a:fld>
            <a:endParaRPr lang="en-US"/>
          </a:p>
        </p:txBody>
      </p:sp>
    </p:spTree>
    <p:extLst>
      <p:ext uri="{BB962C8B-B14F-4D97-AF65-F5344CB8AC3E}">
        <p14:creationId xmlns:p14="http://schemas.microsoft.com/office/powerpoint/2010/main" val="370499798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minute</a:t>
            </a:r>
          </a:p>
          <a:p>
            <a:pPr marL="171450" indent="-171450">
              <a:buFont typeface="Arial" panose="020B0604020202020204" pitchFamily="34" charset="0"/>
              <a:buChar char="•"/>
            </a:pPr>
            <a:r>
              <a:rPr lang="en-US" dirty="0"/>
              <a:t>Before we look at what the core components of a CV are, </a:t>
            </a:r>
            <a:r>
              <a:rPr lang="en-US" b="1" dirty="0"/>
              <a:t>can anybody tell me what the purpose of a CV is?</a:t>
            </a:r>
          </a:p>
          <a:p>
            <a:pPr marL="171450" indent="-171450">
              <a:buFont typeface="Arial" panose="020B0604020202020204" pitchFamily="34" charset="0"/>
              <a:buChar char="•"/>
            </a:pPr>
            <a:r>
              <a:rPr lang="en-US" dirty="0"/>
              <a:t>[Allow answers]</a:t>
            </a:r>
          </a:p>
          <a:p>
            <a:pPr marL="171450" indent="-171450">
              <a:buFont typeface="Arial" panose="020B0604020202020204" pitchFamily="34" charset="0"/>
              <a:buChar char="•"/>
            </a:pPr>
            <a:r>
              <a:rPr lang="en-US" dirty="0"/>
              <a:t>Move onto next slide</a:t>
            </a:r>
          </a:p>
        </p:txBody>
      </p:sp>
      <p:sp>
        <p:nvSpPr>
          <p:cNvPr id="4" name="Slide Number Placeholder 3"/>
          <p:cNvSpPr>
            <a:spLocks noGrp="1"/>
          </p:cNvSpPr>
          <p:nvPr>
            <p:ph type="sldNum" sz="quarter" idx="5"/>
          </p:nvPr>
        </p:nvSpPr>
        <p:spPr/>
        <p:txBody>
          <a:bodyPr/>
          <a:lstStyle/>
          <a:p>
            <a:fld id="{64E67EFE-484F-4247-89CB-D30EAB0FD2C3}" type="slidenum">
              <a:rPr lang="en-US" smtClean="0"/>
              <a:t>38</a:t>
            </a:fld>
            <a:endParaRPr lang="en-US"/>
          </a:p>
        </p:txBody>
      </p:sp>
    </p:spTree>
    <p:extLst>
      <p:ext uri="{BB962C8B-B14F-4D97-AF65-F5344CB8AC3E}">
        <p14:creationId xmlns:p14="http://schemas.microsoft.com/office/powerpoint/2010/main" val="110330705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cs typeface="Calibri"/>
              </a:rPr>
              <a:t>5 minutes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n-lt"/>
                <a:ea typeface="+mn-ea"/>
                <a:cs typeface="+mn-cs"/>
              </a:rPr>
              <a:t>A CV, which stands for curriculum vitae, is a document used when applying for jobs. It allows you to summarise your education, skills and experience enabling you to successfully sell your abilities to potential employers.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n-lt"/>
                <a:ea typeface="+mn-ea"/>
                <a:cs typeface="+mn-cs"/>
              </a:rPr>
              <a:t>A CV isn’t a static document – you should ideally adapt it to the job or apprenticeship you are applying for but you can start creating a ‘master’ CV now with all of your experience and skills now. </a:t>
            </a:r>
            <a:endParaRPr lang="en-US" b="0" dirty="0"/>
          </a:p>
          <a:p>
            <a:pPr marL="171450" indent="-171450">
              <a:buFont typeface="Arial" panose="020B0604020202020204" pitchFamily="34" charset="0"/>
              <a:buChar cha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014627E-E763-1C4F-9E93-7B63F3F43B2C}" type="slidenum">
              <a:rPr lang="en-US" smtClean="0"/>
              <a:t>39</a:t>
            </a:fld>
            <a:endParaRPr lang="en-US"/>
          </a:p>
        </p:txBody>
      </p:sp>
    </p:spTree>
    <p:extLst>
      <p:ext uri="{BB962C8B-B14F-4D97-AF65-F5344CB8AC3E}">
        <p14:creationId xmlns:p14="http://schemas.microsoft.com/office/powerpoint/2010/main" val="67550924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5 minutes</a:t>
            </a:r>
            <a:endParaRPr lang="en-GB" dirty="0"/>
          </a:p>
          <a:p>
            <a:pPr marL="285750" indent="-285750">
              <a:buFont typeface="Arial"/>
              <a:buChar char="•"/>
            </a:pPr>
            <a:r>
              <a:rPr lang="en-GB" dirty="0"/>
              <a:t>Let's remind ourselves of what a typical application process might look like and where CVs fit in</a:t>
            </a:r>
            <a:endParaRPr lang="en-GB" dirty="0">
              <a:cs typeface="Calibri"/>
            </a:endParaRPr>
          </a:p>
          <a:p>
            <a:pPr marL="285750" indent="-285750">
              <a:buFont typeface="Arial"/>
              <a:buChar char="•"/>
            </a:pPr>
            <a:r>
              <a:rPr lang="en-GB" sz="1200" kern="1200" dirty="0">
                <a:solidFill>
                  <a:schemeClr val="tx1"/>
                </a:solidFill>
                <a:effectLst/>
                <a:latin typeface="+mn-lt"/>
                <a:ea typeface="+mn-ea"/>
                <a:cs typeface="+mn-cs"/>
              </a:rPr>
              <a:t>[Read from slide]</a:t>
            </a:r>
            <a:endParaRPr lang="en-GB" dirty="0">
              <a:cs typeface="Calibri" panose="020F0502020204030204"/>
            </a:endParaRPr>
          </a:p>
          <a:p>
            <a:pPr marL="285750" indent="-285750">
              <a:buFont typeface="Arial"/>
              <a:buChar char="•"/>
            </a:pPr>
            <a:r>
              <a:rPr lang="en-GB" dirty="0">
                <a:cs typeface="Calibri" panose="020F0502020204030204"/>
              </a:rPr>
              <a:t>Does anybody have any questions about any of the stages outlined here?</a:t>
            </a:r>
          </a:p>
          <a:p>
            <a:br>
              <a:rPr lang="en-GB" dirty="0">
                <a:cs typeface="+mn-lt"/>
              </a:rPr>
            </a:br>
            <a:br>
              <a:rPr lang="en-GB" dirty="0">
                <a:cs typeface="+mn-lt"/>
              </a:rPr>
            </a:b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014627E-E763-1C4F-9E93-7B63F3F43B2C}" type="slidenum">
              <a:rPr lang="en-US" smtClean="0"/>
              <a:t>40</a:t>
            </a:fld>
            <a:endParaRPr lang="en-US"/>
          </a:p>
        </p:txBody>
      </p:sp>
    </p:spTree>
    <p:extLst>
      <p:ext uri="{BB962C8B-B14F-4D97-AF65-F5344CB8AC3E}">
        <p14:creationId xmlns:p14="http://schemas.microsoft.com/office/powerpoint/2010/main" val="54523135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cs typeface="Calibri"/>
              </a:rPr>
              <a:t>5 minutes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n-lt"/>
                <a:ea typeface="+mn-ea"/>
                <a:cs typeface="+mn-cs"/>
              </a:rPr>
              <a:t>Let’s now hear some CV writing tips from a top recruitment agency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tx1"/>
                </a:solidFill>
                <a:effectLst/>
                <a:latin typeface="+mn-lt"/>
                <a:ea typeface="+mn-ea"/>
                <a:cs typeface="+mn-cs"/>
              </a:rPr>
              <a:t>[Play video </a:t>
            </a:r>
            <a:r>
              <a:rPr lang="en-GB" sz="1200" b="0" i="0" u="none" strike="noStrike" kern="1200" dirty="0">
                <a:solidFill>
                  <a:schemeClr val="tx1"/>
                </a:solidFill>
                <a:effectLst/>
                <a:latin typeface="+mn-lt"/>
                <a:ea typeface="+mn-ea"/>
                <a:cs typeface="+mn-cs"/>
                <a:hlinkClick r:id="rId3"/>
              </a:rPr>
              <a:t>https://youtu.be/3qcn8vswl6Y</a:t>
            </a:r>
            <a:r>
              <a:rPr lang="en-GB" sz="1200" b="0" i="0" u="none" strike="noStrike" kern="1200" dirty="0">
                <a:solidFill>
                  <a:schemeClr val="tx1"/>
                </a:solidFill>
                <a:effectLst/>
                <a:latin typeface="+mn-lt"/>
                <a:ea typeface="+mn-ea"/>
                <a:cs typeface="+mn-cs"/>
              </a:rPr>
              <a:t>]</a:t>
            </a:r>
          </a:p>
          <a:p>
            <a:pPr marL="171450" indent="-171450">
              <a:buFont typeface="Arial" panose="020B0604020202020204" pitchFamily="34" charset="0"/>
              <a:buChar cha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014627E-E763-1C4F-9E93-7B63F3F43B2C}" type="slidenum">
              <a:rPr lang="en-US" smtClean="0"/>
              <a:t>41</a:t>
            </a:fld>
            <a:endParaRPr lang="en-US"/>
          </a:p>
        </p:txBody>
      </p:sp>
    </p:spTree>
    <p:extLst>
      <p:ext uri="{BB962C8B-B14F-4D97-AF65-F5344CB8AC3E}">
        <p14:creationId xmlns:p14="http://schemas.microsoft.com/office/powerpoint/2010/main" val="373412324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15 minutes</a:t>
            </a:r>
          </a:p>
          <a:p>
            <a:pPr marL="171450" indent="-171450">
              <a:buFont typeface="Arial" panose="020B0604020202020204" pitchFamily="34" charset="0"/>
              <a:buChar char="•"/>
            </a:pPr>
            <a:r>
              <a:rPr lang="en-GB" dirty="0"/>
              <a:t>Referring to the CV on page 14 of your workbooks…</a:t>
            </a:r>
            <a:endParaRPr lang="en-GB" dirty="0">
              <a:cs typeface="Calibri"/>
            </a:endParaRPr>
          </a:p>
          <a:p>
            <a:pPr marL="171450" indent="-171450">
              <a:buFont typeface="Arial,Sans-Serif"/>
              <a:buChar char="•"/>
            </a:pPr>
            <a:r>
              <a:rPr lang="en-GB" dirty="0">
                <a:cs typeface="Calibri"/>
              </a:rPr>
              <a:t>[Read from slide]</a:t>
            </a:r>
          </a:p>
          <a:p>
            <a:pPr marL="171450" indent="-171450">
              <a:buFont typeface="Arial,Sans-Serif"/>
              <a:buChar char="•"/>
            </a:pPr>
            <a:r>
              <a:rPr lang="en-GB" dirty="0">
                <a:cs typeface="Calibri"/>
              </a:rPr>
              <a:t>You'll have 10 minutes to work on this in pairs.</a:t>
            </a:r>
          </a:p>
          <a:p>
            <a:pPr marL="171450" indent="-171450">
              <a:buFont typeface="Arial" panose="020B0604020202020204" pitchFamily="34" charset="0"/>
              <a:buChar char="•"/>
            </a:pPr>
            <a:r>
              <a:rPr lang="en-GB" dirty="0"/>
              <a:t>[Allow 10 minutes]</a:t>
            </a:r>
            <a:endParaRPr lang="en-GB" dirty="0">
              <a:cs typeface="Calibri"/>
            </a:endParaRPr>
          </a:p>
          <a:p>
            <a:pPr marL="171450" indent="-171450">
              <a:buFont typeface="Arial" panose="020B0604020202020204" pitchFamily="34" charset="0"/>
              <a:buChar char="•"/>
            </a:pPr>
            <a:r>
              <a:rPr lang="en-US" dirty="0">
                <a:cs typeface="Calibri"/>
              </a:rPr>
              <a:t>[Ask for two volunteers to share one example of what they wrote]</a:t>
            </a:r>
            <a:endParaRPr lang="en-GB" sz="1200" kern="1200" dirty="0">
              <a:solidFill>
                <a:schemeClr val="tx1"/>
              </a:solidFill>
              <a:effectLst/>
              <a:latin typeface="+mn-lt"/>
              <a:ea typeface="+mn-ea"/>
              <a:cs typeface="+mn-cs"/>
            </a:endParaRPr>
          </a:p>
          <a:p>
            <a:pPr marL="171450" indent="-171450">
              <a:buFont typeface="Arial,Sans-Serif"/>
              <a:buChar char="•"/>
            </a:pPr>
            <a:r>
              <a:rPr lang="en-GB" dirty="0">
                <a:cs typeface="Calibri"/>
              </a:rPr>
              <a:t>Let's now have a look at some of the 'don'ts’ we have highlighted…</a:t>
            </a:r>
          </a:p>
        </p:txBody>
      </p:sp>
      <p:sp>
        <p:nvSpPr>
          <p:cNvPr id="4" name="Slide Number Placeholder 3"/>
          <p:cNvSpPr>
            <a:spLocks noGrp="1"/>
          </p:cNvSpPr>
          <p:nvPr>
            <p:ph type="sldNum" sz="quarter" idx="5"/>
          </p:nvPr>
        </p:nvSpPr>
        <p:spPr/>
        <p:txBody>
          <a:bodyPr/>
          <a:lstStyle/>
          <a:p>
            <a:fld id="{F014627E-E763-1C4F-9E93-7B63F3F43B2C}" type="slidenum">
              <a:rPr lang="en-US" smtClean="0"/>
              <a:t>42</a:t>
            </a:fld>
            <a:endParaRPr lang="en-US"/>
          </a:p>
        </p:txBody>
      </p:sp>
    </p:spTree>
    <p:extLst>
      <p:ext uri="{BB962C8B-B14F-4D97-AF65-F5344CB8AC3E}">
        <p14:creationId xmlns:p14="http://schemas.microsoft.com/office/powerpoint/2010/main" val="263453848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5 minutes</a:t>
            </a:r>
            <a:endParaRPr lang="en-GB" dirty="0"/>
          </a:p>
          <a:p>
            <a:pPr marL="285750" indent="-285750">
              <a:buFont typeface="Arial"/>
              <a:buChar char="•"/>
            </a:pPr>
            <a:r>
              <a:rPr lang="en-GB" dirty="0">
                <a:cs typeface="Calibri"/>
              </a:rPr>
              <a:t>[Read from slide] [Start sentences with 'don’t' and 'avoid']</a:t>
            </a:r>
          </a:p>
          <a:p>
            <a:pPr marL="285750" indent="-285750">
              <a:buFont typeface="Arial"/>
              <a:buChar char="•"/>
            </a:pPr>
            <a:r>
              <a:rPr lang="en-GB" dirty="0">
                <a:cs typeface="Calibri"/>
              </a:rPr>
              <a:t>[Avoid expanding too much on each given how self explanatory they are]</a:t>
            </a:r>
          </a:p>
          <a:p>
            <a:pPr marL="285750" indent="-285750">
              <a:buFont typeface="Arial"/>
              <a:buChar char="•"/>
            </a:pPr>
            <a:r>
              <a:rPr lang="en-GB" dirty="0">
                <a:cs typeface="Calibri"/>
              </a:rPr>
              <a:t>Does anybody have any questions about these 'CV don'ts?'</a:t>
            </a:r>
          </a:p>
        </p:txBody>
      </p:sp>
      <p:sp>
        <p:nvSpPr>
          <p:cNvPr id="4" name="Slide Number Placeholder 3"/>
          <p:cNvSpPr>
            <a:spLocks noGrp="1"/>
          </p:cNvSpPr>
          <p:nvPr>
            <p:ph type="sldNum" sz="quarter" idx="5"/>
          </p:nvPr>
        </p:nvSpPr>
        <p:spPr/>
        <p:txBody>
          <a:bodyPr/>
          <a:lstStyle/>
          <a:p>
            <a:fld id="{F014627E-E763-1C4F-9E93-7B63F3F43B2C}" type="slidenum">
              <a:rPr lang="en-US" smtClean="0"/>
              <a:t>43</a:t>
            </a:fld>
            <a:endParaRPr lang="en-US"/>
          </a:p>
        </p:txBody>
      </p:sp>
    </p:spTree>
    <p:extLst>
      <p:ext uri="{BB962C8B-B14F-4D97-AF65-F5344CB8AC3E}">
        <p14:creationId xmlns:p14="http://schemas.microsoft.com/office/powerpoint/2010/main" val="24769884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sz="1200" kern="1200" dirty="0">
                <a:solidFill>
                  <a:schemeClr val="tx1"/>
                </a:solidFill>
                <a:effectLst/>
                <a:latin typeface="+mn-lt"/>
                <a:ea typeface="+mn-ea"/>
                <a:cs typeface="+mn-cs"/>
              </a:rPr>
              <a:t>5 minutes</a:t>
            </a:r>
            <a:endParaRPr lang="en-GB" dirty="0"/>
          </a:p>
          <a:p>
            <a:pPr marL="285750" indent="-285750">
              <a:buFont typeface="Arial"/>
              <a:buChar char="•"/>
              <a:defRPr/>
            </a:pPr>
            <a:r>
              <a:rPr lang="en-GB" dirty="0">
                <a:cs typeface="Calibri" panose="020F0502020204030204"/>
              </a:rPr>
              <a:t>Moving on now to taking a look at an example of a 'good' CV. </a:t>
            </a:r>
          </a:p>
          <a:p>
            <a:pPr marL="285750" indent="-285750">
              <a:buFont typeface="Arial"/>
              <a:buChar char="•"/>
              <a:defRPr/>
            </a:pPr>
            <a:r>
              <a:rPr lang="en-GB" dirty="0">
                <a:cs typeface="Calibri" panose="020F0502020204030204"/>
              </a:rPr>
              <a:t>Turn to page 15 in your workbooks.</a:t>
            </a:r>
            <a:endParaRPr lang="en-US" dirty="0">
              <a:cs typeface="Calibri" panose="020F0502020204030204"/>
            </a:endParaRPr>
          </a:p>
          <a:p>
            <a:pPr marL="285750" indent="-285750">
              <a:buFont typeface="Arial"/>
              <a:buChar char="•"/>
              <a:defRPr/>
            </a:pPr>
            <a:r>
              <a:rPr lang="en-GB" dirty="0">
                <a:cs typeface="Calibri" panose="020F0502020204030204"/>
              </a:rPr>
              <a:t>[Read CV writing top tips from slide] </a:t>
            </a:r>
          </a:p>
          <a:p>
            <a:pPr marL="285750" indent="-285750">
              <a:buFont typeface="Arial"/>
              <a:buChar char="•"/>
              <a:defRPr/>
            </a:pPr>
            <a:r>
              <a:rPr lang="en-GB" dirty="0">
                <a:cs typeface="Calibri" panose="020F0502020204030204"/>
              </a:rPr>
              <a:t>[Add to bullet 4 about examples: </a:t>
            </a:r>
            <a:r>
              <a:rPr lang="en-GB" sz="1200" b="1" i="1" kern="1200" dirty="0">
                <a:solidFill>
                  <a:schemeClr val="tx1"/>
                </a:solidFill>
                <a:effectLst/>
                <a:latin typeface="+mn-lt"/>
                <a:ea typeface="+mn-ea"/>
                <a:cs typeface="+mn-cs"/>
              </a:rPr>
              <a:t>Give examples: </a:t>
            </a:r>
            <a:r>
              <a:rPr lang="en-GB" sz="1200" b="0" i="1" kern="1200" dirty="0">
                <a:solidFill>
                  <a:schemeClr val="tx1"/>
                </a:solidFill>
                <a:effectLst/>
                <a:latin typeface="+mn-lt"/>
                <a:ea typeface="+mn-ea"/>
                <a:cs typeface="+mn-cs"/>
              </a:rPr>
              <a:t>Most of us are guilty of having written a CV full of buzzwords like ‘teamwork’ and ‘communication skills’ without explaining what we mean by them. Anyone can say they're organised so make sure you give an example to demonstrate how you stand out from the crowd</a:t>
            </a:r>
            <a:r>
              <a:rPr lang="en-GB" sz="1200" b="0" i="0" kern="1200" dirty="0">
                <a:solidFill>
                  <a:schemeClr val="tx1"/>
                </a:solidFill>
                <a:effectLst/>
                <a:latin typeface="+mn-lt"/>
                <a:ea typeface="+mn-ea"/>
                <a:cs typeface="+mn-cs"/>
              </a:rPr>
              <a:t>.]</a:t>
            </a:r>
            <a:endParaRPr lang="en-GB" dirty="0">
              <a:cs typeface="Calibri" panose="020F0502020204030204"/>
            </a:endParaRPr>
          </a:p>
          <a:p>
            <a:pPr marL="285750" marR="0" lvl="0" indent="-285750" algn="l" defTabSz="914400">
              <a:lnSpc>
                <a:spcPct val="100000"/>
              </a:lnSpc>
              <a:spcBef>
                <a:spcPts val="0"/>
              </a:spcBef>
              <a:spcAft>
                <a:spcPts val="0"/>
              </a:spcAft>
              <a:buClrTx/>
              <a:buSzTx/>
              <a:buFont typeface="Arial"/>
              <a:buChar char="•"/>
              <a:tabLst/>
              <a:defRPr/>
            </a:pPr>
            <a:r>
              <a:rPr lang="en-GB" dirty="0">
                <a:cs typeface="Calibri" panose="020F0502020204030204"/>
              </a:rPr>
              <a:t>Does anybody have any questions about these 'CV Do's?'</a:t>
            </a:r>
            <a:endParaRPr lang="en-US" dirty="0">
              <a:cs typeface="Calibri" panose="020F0502020204030204"/>
            </a:endParaRPr>
          </a:p>
        </p:txBody>
      </p:sp>
      <p:sp>
        <p:nvSpPr>
          <p:cNvPr id="4" name="Slide Number Placeholder 3"/>
          <p:cNvSpPr>
            <a:spLocks noGrp="1"/>
          </p:cNvSpPr>
          <p:nvPr>
            <p:ph type="sldNum" sz="quarter" idx="5"/>
          </p:nvPr>
        </p:nvSpPr>
        <p:spPr/>
        <p:txBody>
          <a:bodyPr/>
          <a:lstStyle/>
          <a:p>
            <a:fld id="{F014627E-E763-1C4F-9E93-7B63F3F43B2C}" type="slidenum">
              <a:rPr lang="en-US" smtClean="0"/>
              <a:t>44</a:t>
            </a:fld>
            <a:endParaRPr lang="en-US"/>
          </a:p>
        </p:txBody>
      </p:sp>
    </p:spTree>
    <p:extLst>
      <p:ext uri="{BB962C8B-B14F-4D97-AF65-F5344CB8AC3E}">
        <p14:creationId xmlns:p14="http://schemas.microsoft.com/office/powerpoint/2010/main" val="81560208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1 minute</a:t>
            </a:r>
            <a:endParaRPr lang="en-GB" dirty="0"/>
          </a:p>
          <a:p>
            <a:pPr marL="171450" indent="-171450">
              <a:buFont typeface="Arial" panose="020B0604020202020204" pitchFamily="34" charset="0"/>
              <a:buChar char="•"/>
            </a:pPr>
            <a:r>
              <a:rPr lang="en-GB" dirty="0">
                <a:cs typeface="Calibri"/>
              </a:rPr>
              <a:t>When thinking about creating a CV, its important to be aware of the role that social media plays creating a good first impression</a:t>
            </a:r>
          </a:p>
          <a:p>
            <a:pPr marL="171450" indent="-171450">
              <a:buFont typeface="Arial" panose="020B0604020202020204" pitchFamily="34" charset="0"/>
              <a:buChar char="•"/>
            </a:pPr>
            <a:r>
              <a:rPr lang="en-GB" dirty="0">
                <a:cs typeface="Calibri"/>
              </a:rPr>
              <a:t>A LinkedIn profile has often been referred to as digital CV…</a:t>
            </a:r>
          </a:p>
        </p:txBody>
      </p:sp>
      <p:sp>
        <p:nvSpPr>
          <p:cNvPr id="4" name="Slide Number Placeholder 3"/>
          <p:cNvSpPr>
            <a:spLocks noGrp="1"/>
          </p:cNvSpPr>
          <p:nvPr>
            <p:ph type="sldNum" sz="quarter" idx="5"/>
          </p:nvPr>
        </p:nvSpPr>
        <p:spPr/>
        <p:txBody>
          <a:bodyPr/>
          <a:lstStyle/>
          <a:p>
            <a:fld id="{64E67EFE-484F-4247-89CB-D30EAB0FD2C3}" type="slidenum">
              <a:rPr lang="en-US" smtClean="0"/>
              <a:t>45</a:t>
            </a:fld>
            <a:endParaRPr lang="en-US"/>
          </a:p>
        </p:txBody>
      </p:sp>
    </p:spTree>
    <p:extLst>
      <p:ext uri="{BB962C8B-B14F-4D97-AF65-F5344CB8AC3E}">
        <p14:creationId xmlns:p14="http://schemas.microsoft.com/office/powerpoint/2010/main" val="186562901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cs typeface="Calibri"/>
              </a:rPr>
              <a:t>5 minutes</a:t>
            </a:r>
          </a:p>
          <a:p>
            <a:pPr marL="171450" indent="-171450">
              <a:buFont typeface="Arial" panose="020B0604020202020204" pitchFamily="34" charset="0"/>
              <a:buChar char="•"/>
            </a:pPr>
            <a:r>
              <a:rPr lang="en-GB" dirty="0">
                <a:cs typeface="Calibri"/>
              </a:rPr>
              <a:t>[Read from slide]</a:t>
            </a:r>
          </a:p>
          <a:p>
            <a:pPr marL="171450" indent="-171450">
              <a:buFont typeface="Arial" panose="020B0604020202020204" pitchFamily="34" charset="0"/>
              <a:buChar char="•"/>
            </a:pPr>
            <a:r>
              <a:rPr lang="en-GB" dirty="0">
                <a:cs typeface="Calibri"/>
              </a:rPr>
              <a:t>[Facilitate brief group discussion]</a:t>
            </a:r>
          </a:p>
          <a:p>
            <a:pPr marL="171450" indent="-171450">
              <a:buFont typeface="Arial" panose="020B0604020202020204" pitchFamily="34" charset="0"/>
              <a:buChar char="•"/>
            </a:pPr>
            <a:r>
              <a:rPr lang="en-GB" dirty="0">
                <a:cs typeface="Calibri"/>
              </a:rPr>
              <a:t>Interviews combine lots of unknowns with pressure and expectations and can prove to be rather daunting. </a:t>
            </a:r>
          </a:p>
          <a:p>
            <a:pPr marL="171450" indent="-171450">
              <a:buFont typeface="Arial" panose="020B0604020202020204" pitchFamily="34" charset="0"/>
              <a:buChar char="•"/>
            </a:pPr>
            <a:r>
              <a:rPr lang="en-GB" dirty="0">
                <a:cs typeface="Calibri"/>
              </a:rPr>
              <a:t>Our top tip for interviews is preparation, preparation, preparation! </a:t>
            </a:r>
          </a:p>
          <a:p>
            <a:pPr marL="171450" indent="-171450">
              <a:buFont typeface="Arial" panose="020B0604020202020204" pitchFamily="34" charset="0"/>
              <a:buChar char="•"/>
            </a:pPr>
            <a:r>
              <a:rPr lang="en-GB" dirty="0">
                <a:cs typeface="Calibri"/>
              </a:rPr>
              <a:t>And today we’re going to look at how you might go about preparing yourselves to be interview ready.</a:t>
            </a:r>
          </a:p>
          <a:p>
            <a:pPr marL="171450" indent="-171450">
              <a:buFont typeface="Arial" panose="020B0604020202020204" pitchFamily="34" charset="0"/>
              <a:buChar char="•"/>
            </a:pPr>
            <a:endParaRPr lang="en-GB" dirty="0">
              <a:cs typeface="Calibri"/>
            </a:endParaRPr>
          </a:p>
          <a:p>
            <a:pPr marL="171450" indent="-171450">
              <a:buFont typeface="Arial" panose="020B0604020202020204" pitchFamily="34" charset="0"/>
              <a:buChar char="•"/>
            </a:pPr>
            <a:endParaRPr lang="en-GB" dirty="0">
              <a:cs typeface="Calibri"/>
            </a:endParaRP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F014627E-E763-1C4F-9E93-7B63F3F43B2C}" type="slidenum">
              <a:rPr lang="en-US" smtClean="0"/>
              <a:t>46</a:t>
            </a:fld>
            <a:endParaRPr lang="en-US"/>
          </a:p>
        </p:txBody>
      </p:sp>
    </p:spTree>
    <p:extLst>
      <p:ext uri="{BB962C8B-B14F-4D97-AF65-F5344CB8AC3E}">
        <p14:creationId xmlns:p14="http://schemas.microsoft.com/office/powerpoint/2010/main" val="46453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fontAlgn="auto">
              <a:buFont typeface="Arial" panose="020B0604020202020204" pitchFamily="34" charset="0"/>
              <a:buNone/>
            </a:pPr>
            <a:r>
              <a:rPr lang="en-GB" sz="1200" b="0" i="0" kern="1200" dirty="0">
                <a:solidFill>
                  <a:schemeClr val="tx1"/>
                </a:solidFill>
                <a:effectLst/>
                <a:latin typeface="+mn-lt"/>
                <a:ea typeface="+mn-ea"/>
                <a:cs typeface="+mn-cs"/>
              </a:rPr>
              <a:t>5 minutes</a:t>
            </a:r>
          </a:p>
          <a:p>
            <a:pPr marL="171450" indent="-171450" fontAlgn="auto">
              <a:buFont typeface="Arial" panose="020B0604020202020204" pitchFamily="34" charset="0"/>
              <a:buChar char="•"/>
            </a:pPr>
            <a:r>
              <a:rPr lang="en-GB" sz="1200" b="0" i="0" kern="1200" dirty="0">
                <a:solidFill>
                  <a:schemeClr val="tx1"/>
                </a:solidFill>
                <a:effectLst/>
                <a:latin typeface="+mn-lt"/>
                <a:ea typeface="+mn-ea"/>
                <a:cs typeface="+mn-cs"/>
              </a:rPr>
              <a:t>In case you not familiar with LinkedIn, it is the world's largest online professional network. </a:t>
            </a:r>
          </a:p>
          <a:p>
            <a:pPr marL="171450" indent="-171450" fontAlgn="auto">
              <a:buFont typeface="Arial" panose="020B0604020202020204" pitchFamily="34" charset="0"/>
              <a:buChar char="•"/>
            </a:pPr>
            <a:r>
              <a:rPr lang="en-GB" sz="1200" b="0" i="0" kern="1200" dirty="0">
                <a:solidFill>
                  <a:schemeClr val="tx1"/>
                </a:solidFill>
                <a:effectLst/>
                <a:latin typeface="+mn-lt"/>
                <a:ea typeface="+mn-ea"/>
                <a:cs typeface="+mn-cs"/>
              </a:rPr>
              <a:t>You can use LinkedIn to find the right job or internship, connect and strengthen professional relationships, and learn the skills you need to succeed in your career. </a:t>
            </a:r>
          </a:p>
          <a:p>
            <a:pPr marL="171450" indent="-171450" fontAlgn="auto">
              <a:buFont typeface="Arial" panose="020B0604020202020204" pitchFamily="34" charset="0"/>
              <a:buChar char="•"/>
            </a:pPr>
            <a:r>
              <a:rPr lang="en-GB" sz="1200" b="0" i="0" kern="1200" dirty="0">
                <a:solidFill>
                  <a:schemeClr val="tx1"/>
                </a:solidFill>
                <a:effectLst/>
                <a:latin typeface="+mn-lt"/>
                <a:ea typeface="+mn-ea"/>
                <a:cs typeface="+mn-cs"/>
              </a:rPr>
              <a:t>According to research…[read from slide]</a:t>
            </a:r>
            <a:endParaRPr lang="en-GB" sz="1200" b="0" kern="1200" dirty="0">
              <a:solidFill>
                <a:schemeClr val="tx1"/>
              </a:solidFill>
              <a:effectLst/>
              <a:latin typeface="+mn-lt"/>
              <a:ea typeface="+mn-ea"/>
              <a:cs typeface="+mn-cs"/>
            </a:endParaRPr>
          </a:p>
          <a:p>
            <a:pPr marL="171450" indent="-171450">
              <a:buFont typeface="Arial" panose="020B0604020202020204" pitchFamily="34" charset="0"/>
              <a:buChar char="•"/>
            </a:pPr>
            <a:r>
              <a:rPr lang="en-GB" sz="1200" b="0" kern="1200" dirty="0">
                <a:solidFill>
                  <a:schemeClr val="tx1"/>
                </a:solidFill>
                <a:effectLst/>
                <a:latin typeface="+mn-lt"/>
                <a:ea typeface="+mn-ea"/>
                <a:cs typeface="+mn-cs"/>
              </a:rPr>
              <a:t>We’re now going to look at some top tips for how to go about creating a LinkedIn profile….</a:t>
            </a:r>
          </a:p>
        </p:txBody>
      </p:sp>
      <p:sp>
        <p:nvSpPr>
          <p:cNvPr id="4" name="Slide Number Placeholder 3"/>
          <p:cNvSpPr>
            <a:spLocks noGrp="1"/>
          </p:cNvSpPr>
          <p:nvPr>
            <p:ph type="sldNum" sz="quarter" idx="5"/>
          </p:nvPr>
        </p:nvSpPr>
        <p:spPr/>
        <p:txBody>
          <a:bodyPr/>
          <a:lstStyle/>
          <a:p>
            <a:fld id="{F014627E-E763-1C4F-9E93-7B63F3F43B2C}" type="slidenum">
              <a:rPr lang="en-US" smtClean="0"/>
              <a:t>47</a:t>
            </a:fld>
            <a:endParaRPr lang="en-US"/>
          </a:p>
        </p:txBody>
      </p:sp>
    </p:spTree>
    <p:extLst>
      <p:ext uri="{BB962C8B-B14F-4D97-AF65-F5344CB8AC3E}">
        <p14:creationId xmlns:p14="http://schemas.microsoft.com/office/powerpoint/2010/main" val="411486682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15 minutes </a:t>
            </a:r>
          </a:p>
          <a:p>
            <a:pPr marL="171450" indent="-171450">
              <a:buFont typeface="Arial" panose="020B0604020202020204" pitchFamily="34" charset="0"/>
              <a:buChar char="•"/>
            </a:pPr>
            <a:r>
              <a:rPr lang="en-US" dirty="0"/>
              <a:t>[Play video] https://</a:t>
            </a:r>
            <a:r>
              <a:rPr lang="en-US" dirty="0" err="1"/>
              <a:t>www.youtube.com</a:t>
            </a:r>
            <a:r>
              <a:rPr lang="en-US" dirty="0"/>
              <a:t>/</a:t>
            </a:r>
            <a:r>
              <a:rPr lang="en-US" dirty="0" err="1"/>
              <a:t>watch?v</a:t>
            </a:r>
            <a:r>
              <a:rPr lang="en-US" dirty="0"/>
              <a:t>=</a:t>
            </a:r>
            <a:r>
              <a:rPr lang="en-US" dirty="0" err="1"/>
              <a:t>meH</a:t>
            </a:r>
            <a:r>
              <a:rPr lang="en-US" dirty="0"/>
              <a:t>__</a:t>
            </a:r>
            <a:r>
              <a:rPr lang="en-US" dirty="0" err="1"/>
              <a:t>burrrU&amp;t</a:t>
            </a:r>
            <a:r>
              <a:rPr lang="en-US" dirty="0"/>
              <a:t>=2s </a:t>
            </a:r>
          </a:p>
          <a:p>
            <a:pPr marL="171450" indent="-171450">
              <a:buFont typeface="Arial" panose="020B0604020202020204" pitchFamily="34" charset="0"/>
              <a:buChar char="•"/>
            </a:pPr>
            <a:r>
              <a:rPr lang="en-US" dirty="0"/>
              <a:t>Does anybody have any reflections or questions from what was shared in this video?</a:t>
            </a:r>
          </a:p>
          <a:p>
            <a:pPr marL="171450" indent="-171450">
              <a:buFont typeface="Arial" panose="020B0604020202020204" pitchFamily="34" charset="0"/>
              <a:buChar char="•"/>
            </a:pPr>
            <a:r>
              <a:rPr lang="en-US" dirty="0"/>
              <a:t>[Facilitate 5-10 minute group discussion]</a:t>
            </a:r>
          </a:p>
          <a:p>
            <a:pPr marL="171450" indent="-171450">
              <a:buFont typeface="Arial" panose="020B0604020202020204" pitchFamily="34" charset="0"/>
              <a:buChar char="•"/>
            </a:pPr>
            <a:r>
              <a:rPr lang="en-US" dirty="0"/>
              <a:t>You’ll find more top tips and a link to this video under the resources at the back of your workbooks</a:t>
            </a:r>
          </a:p>
          <a:p>
            <a:pPr marL="171450" indent="-171450">
              <a:buFont typeface="Arial" panose="020B0604020202020204" pitchFamily="34" charset="0"/>
              <a:buChar char="•"/>
            </a:pPr>
            <a:r>
              <a:rPr lang="en-US" dirty="0"/>
              <a:t>If you do create a LinkedIn profile, forget to ‘follow’ us (Form the Future) for more careers related guidance and tips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kern="1200" dirty="0">
                <a:solidFill>
                  <a:schemeClr val="tx1"/>
                </a:solidFill>
                <a:effectLst/>
                <a:latin typeface="+mn-lt"/>
                <a:ea typeface="+mn-ea"/>
                <a:cs typeface="+mn-cs"/>
              </a:rPr>
              <a:t>Does anybody have any questions?</a:t>
            </a:r>
            <a:endParaRPr lang="en-US" b="0" dirty="0"/>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F014627E-E763-1C4F-9E93-7B63F3F43B2C}" type="slidenum">
              <a:rPr lang="en-US" smtClean="0"/>
              <a:t>48</a:t>
            </a:fld>
            <a:endParaRPr lang="en-US"/>
          </a:p>
        </p:txBody>
      </p:sp>
    </p:spTree>
    <p:extLst>
      <p:ext uri="{BB962C8B-B14F-4D97-AF65-F5344CB8AC3E}">
        <p14:creationId xmlns:p14="http://schemas.microsoft.com/office/powerpoint/2010/main" val="163078894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u="none" dirty="0"/>
              <a:t>1 minute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t>[Read from slide]</a:t>
            </a:r>
          </a:p>
          <a:p>
            <a:endParaRPr lang="en-GB" b="0" i="0" dirty="0"/>
          </a:p>
        </p:txBody>
      </p:sp>
      <p:sp>
        <p:nvSpPr>
          <p:cNvPr id="4" name="Slide Number Placeholder 3"/>
          <p:cNvSpPr>
            <a:spLocks noGrp="1"/>
          </p:cNvSpPr>
          <p:nvPr>
            <p:ph type="sldNum" sz="quarter" idx="5"/>
          </p:nvPr>
        </p:nvSpPr>
        <p:spPr/>
        <p:txBody>
          <a:bodyPr/>
          <a:lstStyle/>
          <a:p>
            <a:fld id="{F014627E-E763-1C4F-9E93-7B63F3F43B2C}" type="slidenum">
              <a:rPr lang="en-US" smtClean="0"/>
              <a:t>49</a:t>
            </a:fld>
            <a:endParaRPr lang="en-US"/>
          </a:p>
        </p:txBody>
      </p:sp>
    </p:spTree>
    <p:extLst>
      <p:ext uri="{BB962C8B-B14F-4D97-AF65-F5344CB8AC3E}">
        <p14:creationId xmlns:p14="http://schemas.microsoft.com/office/powerpoint/2010/main" val="325549891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5 minutes</a:t>
            </a:r>
          </a:p>
          <a:p>
            <a:pPr marL="171450" indent="-171450">
              <a:buFont typeface="Arial"/>
              <a:buChar char="•"/>
            </a:pPr>
            <a:r>
              <a:rPr lang="en-US" dirty="0">
                <a:cs typeface="Calibri"/>
              </a:rPr>
              <a:t>We've come to the end of our session here today. </a:t>
            </a:r>
          </a:p>
          <a:p>
            <a:pPr marL="171450" indent="-171450">
              <a:buFont typeface="Arial"/>
              <a:buChar char="•"/>
            </a:pPr>
            <a:r>
              <a:rPr lang="en-US" dirty="0">
                <a:cs typeface="Calibri"/>
              </a:rPr>
              <a:t>Does anybody have any questions at all about any of the areas we've covered this week?</a:t>
            </a:r>
          </a:p>
          <a:p>
            <a:endParaRPr lang="en-US" dirty="0">
              <a:cs typeface="Calibri"/>
            </a:endParaRPr>
          </a:p>
        </p:txBody>
      </p:sp>
      <p:sp>
        <p:nvSpPr>
          <p:cNvPr id="4" name="Slide Number Placeholder 3"/>
          <p:cNvSpPr>
            <a:spLocks noGrp="1"/>
          </p:cNvSpPr>
          <p:nvPr>
            <p:ph type="sldNum" sz="quarter" idx="5"/>
          </p:nvPr>
        </p:nvSpPr>
        <p:spPr/>
        <p:txBody>
          <a:bodyPr/>
          <a:lstStyle/>
          <a:p>
            <a:fld id="{F014627E-E763-1C4F-9E93-7B63F3F43B2C}" type="slidenum">
              <a:rPr lang="en-US" smtClean="0"/>
              <a:t>50</a:t>
            </a:fld>
            <a:endParaRPr lang="en-US"/>
          </a:p>
        </p:txBody>
      </p:sp>
    </p:spTree>
    <p:extLst>
      <p:ext uri="{BB962C8B-B14F-4D97-AF65-F5344CB8AC3E}">
        <p14:creationId xmlns:p14="http://schemas.microsoft.com/office/powerpoint/2010/main" val="113215277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sz="1200" kern="1200" dirty="0">
                <a:solidFill>
                  <a:schemeClr val="tx1"/>
                </a:solidFill>
                <a:effectLst/>
                <a:latin typeface="+mn-lt"/>
                <a:ea typeface="+mn-ea"/>
                <a:cs typeface="+mn-cs"/>
              </a:rPr>
              <a:t>2 minutes</a:t>
            </a:r>
            <a:endParaRPr lang="en-GB" dirty="0"/>
          </a:p>
          <a:p>
            <a:pPr marL="171450" indent="-171450">
              <a:buFont typeface="Arial" panose="020B0604020202020204" pitchFamily="34" charset="0"/>
              <a:buChar char="•"/>
            </a:pPr>
            <a:r>
              <a:rPr lang="en-US" dirty="0"/>
              <a:t>Let’s recap what we’ve covered and what we hope you will come away with</a:t>
            </a:r>
          </a:p>
          <a:p>
            <a:pPr marL="171450" indent="-171450">
              <a:buFont typeface="Arial" panose="020B0604020202020204" pitchFamily="34" charset="0"/>
              <a:buChar char="•"/>
            </a:pPr>
            <a:r>
              <a:rPr lang="en-US" dirty="0">
                <a:cs typeface="Calibri"/>
              </a:rPr>
              <a:t>[Read from slide]</a:t>
            </a:r>
          </a:p>
        </p:txBody>
      </p:sp>
      <p:sp>
        <p:nvSpPr>
          <p:cNvPr id="4" name="Slide Number Placeholder 3"/>
          <p:cNvSpPr>
            <a:spLocks noGrp="1"/>
          </p:cNvSpPr>
          <p:nvPr>
            <p:ph type="sldNum" sz="quarter" idx="5"/>
          </p:nvPr>
        </p:nvSpPr>
        <p:spPr/>
        <p:txBody>
          <a:bodyPr/>
          <a:lstStyle/>
          <a:p>
            <a:fld id="{F014627E-E763-1C4F-9E93-7B63F3F43B2C}" type="slidenum">
              <a:rPr lang="en-US" smtClean="0"/>
              <a:t>51</a:t>
            </a:fld>
            <a:endParaRPr lang="en-US"/>
          </a:p>
        </p:txBody>
      </p:sp>
    </p:spTree>
    <p:extLst>
      <p:ext uri="{BB962C8B-B14F-4D97-AF65-F5344CB8AC3E}">
        <p14:creationId xmlns:p14="http://schemas.microsoft.com/office/powerpoint/2010/main" val="156244995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014627E-E763-1C4F-9E93-7B63F3F43B2C}" type="slidenum">
              <a:rPr lang="en-US" smtClean="0"/>
              <a:t>52</a:t>
            </a:fld>
            <a:endParaRPr lang="en-US"/>
          </a:p>
        </p:txBody>
      </p:sp>
    </p:spTree>
    <p:extLst>
      <p:ext uri="{BB962C8B-B14F-4D97-AF65-F5344CB8AC3E}">
        <p14:creationId xmlns:p14="http://schemas.microsoft.com/office/powerpoint/2010/main" val="370425253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F014627E-E763-1C4F-9E93-7B63F3F43B2C}" type="slidenum">
              <a:rPr lang="en-US" smtClean="0"/>
              <a:t>53</a:t>
            </a:fld>
            <a:endParaRPr lang="en-US"/>
          </a:p>
        </p:txBody>
      </p:sp>
    </p:spTree>
    <p:extLst>
      <p:ext uri="{BB962C8B-B14F-4D97-AF65-F5344CB8AC3E}">
        <p14:creationId xmlns:p14="http://schemas.microsoft.com/office/powerpoint/2010/main" val="394923672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0" dirty="0"/>
              <a:t>10 minutes</a:t>
            </a:r>
          </a:p>
          <a:p>
            <a:pPr marL="171450" indent="-171450">
              <a:buFont typeface="Arial" panose="020B0604020202020204" pitchFamily="34" charset="0"/>
              <a:buChar char="•"/>
            </a:pPr>
            <a:r>
              <a:rPr lang="en-US" sz="1200" b="0" kern="1200" dirty="0">
                <a:solidFill>
                  <a:schemeClr val="tx1"/>
                </a:solidFill>
                <a:effectLst/>
                <a:latin typeface="+mn-lt"/>
                <a:ea typeface="+mn-ea"/>
                <a:cs typeface="+mn-cs"/>
              </a:rPr>
              <a:t>This video showcases the range of different apprenticeships out there and what they involve on a day to day basis</a:t>
            </a:r>
          </a:p>
          <a:p>
            <a:pPr marL="171450" indent="-171450">
              <a:buFont typeface="Arial" panose="020B0604020202020204" pitchFamily="34" charset="0"/>
              <a:buChar char="•"/>
            </a:pPr>
            <a:r>
              <a:rPr lang="en-US" sz="1200" b="0" kern="1200" dirty="0">
                <a:solidFill>
                  <a:schemeClr val="tx1"/>
                </a:solidFill>
                <a:effectLst/>
                <a:latin typeface="+mn-lt"/>
                <a:ea typeface="+mn-ea"/>
                <a:cs typeface="+mn-cs"/>
              </a:rPr>
              <a:t>[Play video </a:t>
            </a:r>
            <a:r>
              <a:rPr lang="en-US" sz="1200" kern="1200" dirty="0">
                <a:solidFill>
                  <a:schemeClr val="tx1"/>
                </a:solidFill>
                <a:effectLst/>
                <a:latin typeface="+mn-lt"/>
                <a:ea typeface="+mn-ea"/>
                <a:cs typeface="+mn-cs"/>
              </a:rPr>
              <a:t>https://</a:t>
            </a:r>
            <a:r>
              <a:rPr lang="en-US" sz="1200" kern="1200" dirty="0" err="1">
                <a:solidFill>
                  <a:schemeClr val="tx1"/>
                </a:solidFill>
                <a:effectLst/>
                <a:latin typeface="+mn-lt"/>
                <a:ea typeface="+mn-ea"/>
                <a:cs typeface="+mn-cs"/>
              </a:rPr>
              <a:t>amazingapprenticeships.com</a:t>
            </a:r>
            <a:r>
              <a:rPr lang="en-US" sz="1200" kern="1200" dirty="0">
                <a:solidFill>
                  <a:schemeClr val="tx1"/>
                </a:solidFill>
                <a:effectLst/>
                <a:latin typeface="+mn-lt"/>
                <a:ea typeface="+mn-ea"/>
                <a:cs typeface="+mn-cs"/>
              </a:rPr>
              <a:t>/resource/naw2021-a-z-film-of-apprentices/]</a:t>
            </a:r>
          </a:p>
          <a:p>
            <a:pPr marL="171450" indent="-171450">
              <a:buFont typeface="Arial" panose="020B0604020202020204" pitchFamily="34" charset="0"/>
              <a:buChar char="•"/>
            </a:pPr>
            <a:r>
              <a:rPr lang="en-US" sz="1200" b="0" kern="1200" dirty="0">
                <a:solidFill>
                  <a:schemeClr val="tx1"/>
                </a:solidFill>
                <a:effectLst/>
                <a:latin typeface="+mn-lt"/>
                <a:ea typeface="+mn-ea"/>
                <a:cs typeface="+mn-cs"/>
              </a:rPr>
              <a:t>Does anybody have any thoughts or reflections on the contents of this video?</a:t>
            </a:r>
          </a:p>
          <a:p>
            <a:pPr marL="171450" indent="-171450">
              <a:buFont typeface="Arial" panose="020B0604020202020204" pitchFamily="34" charset="0"/>
              <a:buChar char="•"/>
            </a:pPr>
            <a:r>
              <a:rPr lang="en-US" sz="1200" b="0" kern="1200" dirty="0">
                <a:solidFill>
                  <a:schemeClr val="tx1"/>
                </a:solidFill>
                <a:effectLst/>
                <a:latin typeface="+mn-lt"/>
                <a:ea typeface="+mn-ea"/>
                <a:cs typeface="+mn-cs"/>
              </a:rPr>
              <a:t>Did any of the roles described come as a surprise to you?</a:t>
            </a:r>
          </a:p>
          <a:p>
            <a:pPr marL="171450" indent="-171450">
              <a:buFont typeface="Arial" panose="020B0604020202020204" pitchFamily="34" charset="0"/>
              <a:buChar char="•"/>
            </a:pPr>
            <a:r>
              <a:rPr lang="en-US" sz="1200" b="0" kern="1200" dirty="0">
                <a:solidFill>
                  <a:schemeClr val="tx1"/>
                </a:solidFill>
                <a:effectLst/>
                <a:latin typeface="+mn-lt"/>
                <a:ea typeface="+mn-ea"/>
                <a:cs typeface="+mn-cs"/>
              </a:rPr>
              <a:t>Does anybody have any questions?</a:t>
            </a:r>
            <a:endParaRPr lang="en-US" b="0" dirty="0"/>
          </a:p>
        </p:txBody>
      </p:sp>
      <p:sp>
        <p:nvSpPr>
          <p:cNvPr id="4" name="Slide Number Placeholder 3"/>
          <p:cNvSpPr>
            <a:spLocks noGrp="1"/>
          </p:cNvSpPr>
          <p:nvPr>
            <p:ph type="sldNum" sz="quarter" idx="5"/>
          </p:nvPr>
        </p:nvSpPr>
        <p:spPr/>
        <p:txBody>
          <a:bodyPr/>
          <a:lstStyle/>
          <a:p>
            <a:fld id="{F014627E-E763-1C4F-9E93-7B63F3F43B2C}" type="slidenum">
              <a:rPr lang="en-US" smtClean="0"/>
              <a:t>55</a:t>
            </a:fld>
            <a:endParaRPr lang="en-US"/>
          </a:p>
        </p:txBody>
      </p:sp>
    </p:spTree>
    <p:extLst>
      <p:ext uri="{BB962C8B-B14F-4D97-AF65-F5344CB8AC3E}">
        <p14:creationId xmlns:p14="http://schemas.microsoft.com/office/powerpoint/2010/main" val="2222902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page - green tex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CF58BAE-DE9F-5846-BE91-FC04D5FAD2BC}"/>
              </a:ext>
            </a:extLst>
          </p:cNvPr>
          <p:cNvSpPr/>
          <p:nvPr/>
        </p:nvSpPr>
        <p:spPr>
          <a:xfrm>
            <a:off x="2" y="1"/>
            <a:ext cx="12191999"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p>
        </p:txBody>
      </p:sp>
      <p:sp>
        <p:nvSpPr>
          <p:cNvPr id="7" name="Rectangle 6"/>
          <p:cNvSpPr/>
          <p:nvPr/>
        </p:nvSpPr>
        <p:spPr>
          <a:xfrm>
            <a:off x="2" y="1"/>
            <a:ext cx="12191999"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p>
        </p:txBody>
      </p:sp>
      <p:sp>
        <p:nvSpPr>
          <p:cNvPr id="2" name="Title 1"/>
          <p:cNvSpPr>
            <a:spLocks noGrp="1"/>
          </p:cNvSpPr>
          <p:nvPr>
            <p:ph type="ctrTitle" hasCustomPrompt="1"/>
          </p:nvPr>
        </p:nvSpPr>
        <p:spPr>
          <a:xfrm>
            <a:off x="670983" y="647101"/>
            <a:ext cx="10801351" cy="885576"/>
          </a:xfrm>
        </p:spPr>
        <p:txBody>
          <a:bodyPr wrap="square" anchor="b">
            <a:spAutoFit/>
          </a:bodyPr>
          <a:lstStyle>
            <a:lvl1pPr algn="l">
              <a:defRPr sz="6394" b="1" i="0">
                <a:solidFill>
                  <a:schemeClr val="accent1"/>
                </a:solidFill>
                <a:latin typeface="Futura Std Book" charset="0"/>
                <a:ea typeface="Futura Std Book" charset="0"/>
                <a:cs typeface="Futura Std Book" charset="0"/>
              </a:defRPr>
            </a:lvl1pPr>
          </a:lstStyle>
          <a:p>
            <a:r>
              <a:rPr lang="en-US"/>
              <a:t>Title goes here</a:t>
            </a:r>
          </a:p>
        </p:txBody>
      </p:sp>
      <p:sp>
        <p:nvSpPr>
          <p:cNvPr id="3" name="Subtitle 2"/>
          <p:cNvSpPr>
            <a:spLocks noGrp="1"/>
          </p:cNvSpPr>
          <p:nvPr>
            <p:ph type="subTitle" idx="1" hasCustomPrompt="1"/>
          </p:nvPr>
        </p:nvSpPr>
        <p:spPr>
          <a:xfrm>
            <a:off x="670984" y="1646746"/>
            <a:ext cx="10801349" cy="885576"/>
          </a:xfrm>
        </p:spPr>
        <p:txBody>
          <a:bodyPr wrap="square">
            <a:spAutoFit/>
          </a:bodyPr>
          <a:lstStyle>
            <a:lvl1pPr marL="0" indent="0" algn="l">
              <a:buNone/>
              <a:defRPr sz="6394" b="0" i="0" spc="-200">
                <a:solidFill>
                  <a:schemeClr val="accent1"/>
                </a:solidFill>
                <a:latin typeface="Futura Std Book" charset="0"/>
                <a:ea typeface="Futura Std Book" charset="0"/>
                <a:cs typeface="Futura Std Book" charset="0"/>
              </a:defRPr>
            </a:lvl1pPr>
            <a:lvl2pPr marL="456777" indent="0" algn="ctr">
              <a:buNone/>
              <a:defRPr sz="1998"/>
            </a:lvl2pPr>
            <a:lvl3pPr marL="913554" indent="0" algn="ctr">
              <a:buNone/>
              <a:defRPr sz="1798"/>
            </a:lvl3pPr>
            <a:lvl4pPr marL="1370331" indent="0" algn="ctr">
              <a:buNone/>
              <a:defRPr sz="1599"/>
            </a:lvl4pPr>
            <a:lvl5pPr marL="1827108" indent="0" algn="ctr">
              <a:buNone/>
              <a:defRPr sz="1599"/>
            </a:lvl5pPr>
            <a:lvl6pPr marL="2283885" indent="0" algn="ctr">
              <a:buNone/>
              <a:defRPr sz="1599"/>
            </a:lvl6pPr>
            <a:lvl7pPr marL="2740663" indent="0" algn="ctr">
              <a:buNone/>
              <a:defRPr sz="1599"/>
            </a:lvl7pPr>
            <a:lvl8pPr marL="3197440" indent="0" algn="ctr">
              <a:buNone/>
              <a:defRPr sz="1599"/>
            </a:lvl8pPr>
            <a:lvl9pPr marL="3654217" indent="0" algn="ctr">
              <a:buNone/>
              <a:defRPr sz="1599"/>
            </a:lvl9pPr>
          </a:lstStyle>
          <a:p>
            <a:r>
              <a:rPr lang="en-US"/>
              <a:t>Space for subtitle</a:t>
            </a:r>
          </a:p>
        </p:txBody>
      </p:sp>
      <p:sp>
        <p:nvSpPr>
          <p:cNvPr id="5" name="Text Placeholder 4"/>
          <p:cNvSpPr>
            <a:spLocks noGrp="1"/>
          </p:cNvSpPr>
          <p:nvPr>
            <p:ph type="body" sz="quarter" idx="10" hasCustomPrompt="1"/>
          </p:nvPr>
        </p:nvSpPr>
        <p:spPr>
          <a:xfrm>
            <a:off x="670984" y="2646392"/>
            <a:ext cx="10801349" cy="338156"/>
          </a:xfrm>
        </p:spPr>
        <p:txBody>
          <a:bodyPr wrap="square">
            <a:spAutoFit/>
          </a:bodyPr>
          <a:lstStyle>
            <a:lvl1pPr marL="0" indent="0">
              <a:buNone/>
              <a:defRPr sz="2398" b="0" i="0">
                <a:solidFill>
                  <a:schemeClr val="bg1"/>
                </a:solidFill>
                <a:latin typeface="Futura Std Book" charset="0"/>
                <a:ea typeface="Futura Std Book" charset="0"/>
                <a:cs typeface="Futura Std Book" charset="0"/>
              </a:defRPr>
            </a:lvl1pPr>
          </a:lstStyle>
          <a:p>
            <a:pPr lvl="0"/>
            <a:r>
              <a:rPr lang="en-US"/>
              <a:t>Version/date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0101" y="5757029"/>
            <a:ext cx="3542232" cy="500501"/>
          </a:xfrm>
          <a:prstGeom prst="rect">
            <a:avLst/>
          </a:prstGeom>
        </p:spPr>
      </p:pic>
      <p:sp>
        <p:nvSpPr>
          <p:cNvPr id="9" name="Rectangle 8">
            <a:extLst>
              <a:ext uri="{FF2B5EF4-FFF2-40B4-BE49-F238E27FC236}">
                <a16:creationId xmlns:a16="http://schemas.microsoft.com/office/drawing/2014/main" id="{C6211E29-D2EF-F448-AAA1-F6D8EAD55FDC}"/>
              </a:ext>
            </a:extLst>
          </p:cNvPr>
          <p:cNvSpPr/>
          <p:nvPr/>
        </p:nvSpPr>
        <p:spPr>
          <a:xfrm>
            <a:off x="2" y="1"/>
            <a:ext cx="12191999"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p>
        </p:txBody>
      </p:sp>
      <p:sp>
        <p:nvSpPr>
          <p:cNvPr id="10" name="Rectangle 9">
            <a:extLst>
              <a:ext uri="{FF2B5EF4-FFF2-40B4-BE49-F238E27FC236}">
                <a16:creationId xmlns:a16="http://schemas.microsoft.com/office/drawing/2014/main" id="{BE19C1BC-7466-7949-900C-0A2889712DCA}"/>
              </a:ext>
            </a:extLst>
          </p:cNvPr>
          <p:cNvSpPr/>
          <p:nvPr/>
        </p:nvSpPr>
        <p:spPr>
          <a:xfrm>
            <a:off x="2" y="1"/>
            <a:ext cx="12191999"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p>
        </p:txBody>
      </p:sp>
      <p:pic>
        <p:nvPicPr>
          <p:cNvPr id="11" name="Picture 10">
            <a:extLst>
              <a:ext uri="{FF2B5EF4-FFF2-40B4-BE49-F238E27FC236}">
                <a16:creationId xmlns:a16="http://schemas.microsoft.com/office/drawing/2014/main" id="{AE7FB2FA-EEEF-2145-8BC9-189B08FB97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0101" y="5757029"/>
            <a:ext cx="3542232" cy="500501"/>
          </a:xfrm>
          <a:prstGeom prst="rect">
            <a:avLst/>
          </a:prstGeom>
        </p:spPr>
      </p:pic>
    </p:spTree>
    <p:extLst>
      <p:ext uri="{BB962C8B-B14F-4D97-AF65-F5344CB8AC3E}">
        <p14:creationId xmlns:p14="http://schemas.microsoft.com/office/powerpoint/2010/main" val="1990476946"/>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wo column slide">
    <p:spTree>
      <p:nvGrpSpPr>
        <p:cNvPr id="1" name=""/>
        <p:cNvGrpSpPr/>
        <p:nvPr/>
      </p:nvGrpSpPr>
      <p:grpSpPr>
        <a:xfrm>
          <a:off x="0" y="0"/>
          <a:ext cx="0" cy="0"/>
          <a:chOff x="0" y="0"/>
          <a:chExt cx="0" cy="0"/>
        </a:xfrm>
      </p:grpSpPr>
      <p:sp>
        <p:nvSpPr>
          <p:cNvPr id="7" name="Rectangle 6"/>
          <p:cNvSpPr/>
          <p:nvPr/>
        </p:nvSpPr>
        <p:spPr>
          <a:xfrm>
            <a:off x="0" y="6356352"/>
            <a:ext cx="12192000" cy="5016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
        <p:nvSpPr>
          <p:cNvPr id="3" name="Content Placeholder 2"/>
          <p:cNvSpPr>
            <a:spLocks noGrp="1"/>
          </p:cNvSpPr>
          <p:nvPr>
            <p:ph idx="1"/>
          </p:nvPr>
        </p:nvSpPr>
        <p:spPr>
          <a:xfrm>
            <a:off x="670983" y="1425661"/>
            <a:ext cx="10801351" cy="4602914"/>
          </a:xfrm>
        </p:spPr>
        <p:txBody>
          <a:bodyPr numCol="2"/>
          <a:lstStyle>
            <a:lvl1pPr marL="0" indent="0">
              <a:buNone/>
              <a:defRPr b="0"/>
            </a:lvl1pPr>
            <a:lvl2pPr marL="456777" indent="0">
              <a:buNone/>
              <a:defRPr/>
            </a:lvl2pPr>
            <a:lvl3pPr marL="913554" indent="0">
              <a:buNone/>
              <a:defRPr/>
            </a:lvl3pPr>
            <a:lvl4pPr marL="1370331" indent="0">
              <a:buNone/>
              <a:defRPr/>
            </a:lvl4pPr>
            <a:lvl5pPr marL="1827108"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Slide Number Placeholder 5"/>
          <p:cNvSpPr>
            <a:spLocks noGrp="1"/>
          </p:cNvSpPr>
          <p:nvPr>
            <p:ph type="sldNum" sz="quarter" idx="12"/>
          </p:nvPr>
        </p:nvSpPr>
        <p:spPr>
          <a:xfrm>
            <a:off x="11509612" y="6424612"/>
            <a:ext cx="590267" cy="365125"/>
          </a:xfrm>
        </p:spPr>
        <p:txBody>
          <a:bodyPr/>
          <a:lstStyle>
            <a:lvl1pPr>
              <a:defRPr sz="1865" b="1" i="0">
                <a:solidFill>
                  <a:schemeClr val="bg2"/>
                </a:solidFill>
                <a:latin typeface="Futura Std Book" charset="0"/>
                <a:ea typeface="Futura Std Book" charset="0"/>
                <a:cs typeface="Futura Std Book" charset="0"/>
              </a:defRPr>
            </a:lvl1pPr>
          </a:lstStyle>
          <a:p>
            <a:fld id="{1D0502D7-7457-3D4D-ACE8-48080F4424E4}" type="slidenum">
              <a:rPr lang="en-US" smtClean="0"/>
              <a:pPr/>
              <a:t>‹#›</a:t>
            </a:fld>
            <a:endParaRPr lang="en-US"/>
          </a:p>
        </p:txBody>
      </p:sp>
      <p:sp>
        <p:nvSpPr>
          <p:cNvPr id="8" name="Title 1"/>
          <p:cNvSpPr>
            <a:spLocks noGrp="1"/>
          </p:cNvSpPr>
          <p:nvPr>
            <p:ph type="title" hasCustomPrompt="1"/>
          </p:nvPr>
        </p:nvSpPr>
        <p:spPr>
          <a:xfrm>
            <a:off x="670984" y="475521"/>
            <a:ext cx="10801349" cy="442789"/>
          </a:xfrm>
        </p:spPr>
        <p:txBody>
          <a:bodyPr wrap="square">
            <a:spAutoFit/>
          </a:bodyPr>
          <a:lstStyle>
            <a:lvl1pPr>
              <a:defRPr sz="3197" b="1" i="0">
                <a:latin typeface="Futura Std Book" charset="0"/>
                <a:ea typeface="Futura Std Book" charset="0"/>
                <a:cs typeface="Futura Std Book" charset="0"/>
              </a:defRPr>
            </a:lvl1pPr>
          </a:lstStyle>
          <a:p>
            <a:r>
              <a:rPr lang="en-US"/>
              <a:t>Title goes here</a:t>
            </a:r>
          </a:p>
        </p:txBody>
      </p:sp>
      <p:sp>
        <p:nvSpPr>
          <p:cNvPr id="9" name="Rectangle 8">
            <a:extLst>
              <a:ext uri="{FF2B5EF4-FFF2-40B4-BE49-F238E27FC236}">
                <a16:creationId xmlns:a16="http://schemas.microsoft.com/office/drawing/2014/main" id="{88E87CA3-631C-B647-84F5-F349D51FD9D9}"/>
              </a:ext>
            </a:extLst>
          </p:cNvPr>
          <p:cNvSpPr/>
          <p:nvPr/>
        </p:nvSpPr>
        <p:spPr>
          <a:xfrm>
            <a:off x="0" y="6356352"/>
            <a:ext cx="12192000" cy="5016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Tree>
    <p:extLst>
      <p:ext uri="{BB962C8B-B14F-4D97-AF65-F5344CB8AC3E}">
        <p14:creationId xmlns:p14="http://schemas.microsoft.com/office/powerpoint/2010/main" val="1867620544"/>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guide id="3" pos="272">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hree column slide">
    <p:spTree>
      <p:nvGrpSpPr>
        <p:cNvPr id="1" name=""/>
        <p:cNvGrpSpPr/>
        <p:nvPr/>
      </p:nvGrpSpPr>
      <p:grpSpPr>
        <a:xfrm>
          <a:off x="0" y="0"/>
          <a:ext cx="0" cy="0"/>
          <a:chOff x="0" y="0"/>
          <a:chExt cx="0" cy="0"/>
        </a:xfrm>
      </p:grpSpPr>
      <p:sp>
        <p:nvSpPr>
          <p:cNvPr id="7" name="Rectangle 6"/>
          <p:cNvSpPr/>
          <p:nvPr/>
        </p:nvSpPr>
        <p:spPr>
          <a:xfrm>
            <a:off x="0" y="6356352"/>
            <a:ext cx="12192000" cy="5016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
        <p:nvSpPr>
          <p:cNvPr id="3" name="Content Placeholder 2"/>
          <p:cNvSpPr>
            <a:spLocks noGrp="1"/>
          </p:cNvSpPr>
          <p:nvPr>
            <p:ph idx="1"/>
          </p:nvPr>
        </p:nvSpPr>
        <p:spPr>
          <a:xfrm>
            <a:off x="670983" y="1425661"/>
            <a:ext cx="10801351" cy="4602914"/>
          </a:xfrm>
        </p:spPr>
        <p:txBody>
          <a:bodyPr numCol="3"/>
          <a:lstStyle>
            <a:lvl1pPr marL="0" indent="0">
              <a:buNone/>
              <a:defRPr/>
            </a:lvl1pPr>
            <a:lvl2pPr marL="456777" indent="0">
              <a:buNone/>
              <a:defRPr/>
            </a:lvl2pPr>
            <a:lvl3pPr marL="913554" indent="0">
              <a:buNone/>
              <a:defRPr/>
            </a:lvl3pPr>
            <a:lvl4pPr marL="1370331" indent="0">
              <a:buNone/>
              <a:defRPr/>
            </a:lvl4pPr>
            <a:lvl5pPr marL="1827108"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Slide Number Placeholder 5"/>
          <p:cNvSpPr>
            <a:spLocks noGrp="1"/>
          </p:cNvSpPr>
          <p:nvPr>
            <p:ph type="sldNum" sz="quarter" idx="12"/>
          </p:nvPr>
        </p:nvSpPr>
        <p:spPr>
          <a:xfrm>
            <a:off x="11509612" y="6424612"/>
            <a:ext cx="590267" cy="365125"/>
          </a:xfrm>
        </p:spPr>
        <p:txBody>
          <a:bodyPr/>
          <a:lstStyle>
            <a:lvl1pPr>
              <a:defRPr sz="1865" b="1" i="0">
                <a:solidFill>
                  <a:schemeClr val="bg2"/>
                </a:solidFill>
                <a:latin typeface="Futura Std Book" charset="0"/>
                <a:ea typeface="Futura Std Book" charset="0"/>
                <a:cs typeface="Futura Std Book" charset="0"/>
              </a:defRPr>
            </a:lvl1pPr>
          </a:lstStyle>
          <a:p>
            <a:fld id="{1D0502D7-7457-3D4D-ACE8-48080F4424E4}" type="slidenum">
              <a:rPr lang="en-US" smtClean="0"/>
              <a:pPr/>
              <a:t>‹#›</a:t>
            </a:fld>
            <a:endParaRPr lang="en-US"/>
          </a:p>
        </p:txBody>
      </p:sp>
      <p:sp>
        <p:nvSpPr>
          <p:cNvPr id="10" name="Title 1"/>
          <p:cNvSpPr>
            <a:spLocks noGrp="1"/>
          </p:cNvSpPr>
          <p:nvPr>
            <p:ph type="title" hasCustomPrompt="1"/>
          </p:nvPr>
        </p:nvSpPr>
        <p:spPr>
          <a:xfrm>
            <a:off x="670984" y="475521"/>
            <a:ext cx="10801349" cy="442789"/>
          </a:xfrm>
        </p:spPr>
        <p:txBody>
          <a:bodyPr wrap="square">
            <a:spAutoFit/>
          </a:bodyPr>
          <a:lstStyle>
            <a:lvl1pPr>
              <a:defRPr sz="3197" b="1" i="0">
                <a:latin typeface="Futura Std Book" charset="0"/>
                <a:ea typeface="Futura Std Book" charset="0"/>
                <a:cs typeface="Futura Std Book" charset="0"/>
              </a:defRPr>
            </a:lvl1pPr>
          </a:lstStyle>
          <a:p>
            <a:r>
              <a:rPr lang="en-US"/>
              <a:t>Title goes here</a:t>
            </a:r>
          </a:p>
        </p:txBody>
      </p:sp>
      <p:sp>
        <p:nvSpPr>
          <p:cNvPr id="8" name="Rectangle 7">
            <a:extLst>
              <a:ext uri="{FF2B5EF4-FFF2-40B4-BE49-F238E27FC236}">
                <a16:creationId xmlns:a16="http://schemas.microsoft.com/office/drawing/2014/main" id="{CADF5A77-1235-F74B-86A3-4B6FF322B7CC}"/>
              </a:ext>
            </a:extLst>
          </p:cNvPr>
          <p:cNvSpPr/>
          <p:nvPr/>
        </p:nvSpPr>
        <p:spPr>
          <a:xfrm>
            <a:off x="0" y="6356352"/>
            <a:ext cx="12192000" cy="5016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Tree>
    <p:extLst>
      <p:ext uri="{BB962C8B-B14F-4D97-AF65-F5344CB8AC3E}">
        <p14:creationId xmlns:p14="http://schemas.microsoft.com/office/powerpoint/2010/main" val="3852059127"/>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Intro and bullets">
    <p:spTree>
      <p:nvGrpSpPr>
        <p:cNvPr id="1" name=""/>
        <p:cNvGrpSpPr/>
        <p:nvPr/>
      </p:nvGrpSpPr>
      <p:grpSpPr>
        <a:xfrm>
          <a:off x="0" y="0"/>
          <a:ext cx="0" cy="0"/>
          <a:chOff x="0" y="0"/>
          <a:chExt cx="0" cy="0"/>
        </a:xfrm>
      </p:grpSpPr>
      <p:sp>
        <p:nvSpPr>
          <p:cNvPr id="7" name="Rectangle 6"/>
          <p:cNvSpPr/>
          <p:nvPr/>
        </p:nvSpPr>
        <p:spPr>
          <a:xfrm>
            <a:off x="0" y="6356352"/>
            <a:ext cx="12192000" cy="5016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
        <p:nvSpPr>
          <p:cNvPr id="3" name="Content Placeholder 2"/>
          <p:cNvSpPr>
            <a:spLocks noGrp="1"/>
          </p:cNvSpPr>
          <p:nvPr>
            <p:ph idx="1"/>
          </p:nvPr>
        </p:nvSpPr>
        <p:spPr>
          <a:xfrm>
            <a:off x="6263781" y="1425661"/>
            <a:ext cx="5208553" cy="4602912"/>
          </a:xfrm>
        </p:spPr>
        <p:txBody>
          <a:bodyPr numCol="1"/>
          <a:lstStyle>
            <a:lvl1pPr marL="228389" indent="-228389">
              <a:buClr>
                <a:schemeClr val="accent1"/>
              </a:buClr>
              <a:buFont typeface="Arial" charset="0"/>
              <a:buChar char="•"/>
              <a:defRPr/>
            </a:lvl1pPr>
            <a:lvl2pPr marL="685166" indent="-228389">
              <a:buClr>
                <a:schemeClr val="accent1"/>
              </a:buClr>
              <a:buFont typeface="Arial" charset="0"/>
              <a:buChar char="•"/>
              <a:defRPr/>
            </a:lvl2pPr>
            <a:lvl3pPr marL="1141943" indent="-228389">
              <a:buClr>
                <a:schemeClr val="accent1"/>
              </a:buClr>
              <a:buFont typeface="Arial" charset="0"/>
              <a:buChar char="•"/>
              <a:defRPr/>
            </a:lvl3pPr>
            <a:lvl4pPr marL="1598720" indent="-228389">
              <a:buClr>
                <a:schemeClr val="accent1"/>
              </a:buClr>
              <a:buFont typeface="Arial" charset="0"/>
              <a:buChar char="•"/>
              <a:defRPr/>
            </a:lvl4pPr>
            <a:lvl5pPr marL="2055497" indent="-228389">
              <a:buClr>
                <a:schemeClr val="accent1"/>
              </a:buClr>
              <a:buFont typeface="Arial" charset="0"/>
              <a:buChar cha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Slide Number Placeholder 5"/>
          <p:cNvSpPr>
            <a:spLocks noGrp="1"/>
          </p:cNvSpPr>
          <p:nvPr>
            <p:ph type="sldNum" sz="quarter" idx="12"/>
          </p:nvPr>
        </p:nvSpPr>
        <p:spPr>
          <a:xfrm>
            <a:off x="11509612" y="6424612"/>
            <a:ext cx="590267" cy="365125"/>
          </a:xfrm>
        </p:spPr>
        <p:txBody>
          <a:bodyPr/>
          <a:lstStyle>
            <a:lvl1pPr>
              <a:defRPr sz="1865" b="1" i="0">
                <a:solidFill>
                  <a:schemeClr val="bg2"/>
                </a:solidFill>
                <a:latin typeface="Futura Std Book" charset="0"/>
                <a:ea typeface="Futura Std Book" charset="0"/>
                <a:cs typeface="Futura Std Book" charset="0"/>
              </a:defRPr>
            </a:lvl1pPr>
          </a:lstStyle>
          <a:p>
            <a:fld id="{1D0502D7-7457-3D4D-ACE8-48080F4424E4}" type="slidenum">
              <a:rPr lang="en-US" smtClean="0"/>
              <a:pPr/>
              <a:t>‹#›</a:t>
            </a:fld>
            <a:endParaRPr lang="en-US"/>
          </a:p>
        </p:txBody>
      </p:sp>
      <p:sp>
        <p:nvSpPr>
          <p:cNvPr id="5" name="Text Placeholder 4"/>
          <p:cNvSpPr>
            <a:spLocks noGrp="1"/>
          </p:cNvSpPr>
          <p:nvPr>
            <p:ph type="body" sz="quarter" idx="13"/>
          </p:nvPr>
        </p:nvSpPr>
        <p:spPr>
          <a:xfrm>
            <a:off x="670984" y="1425662"/>
            <a:ext cx="5290792" cy="4602912"/>
          </a:xfrm>
        </p:spPr>
        <p:txBody>
          <a:bodyPr>
            <a:normAutofit/>
          </a:bodyPr>
          <a:lstStyle>
            <a:lvl1pPr marL="0" indent="0">
              <a:buNone/>
              <a:defRPr sz="2398" b="1" i="0">
                <a:latin typeface="Futura Std Book" charset="0"/>
                <a:ea typeface="Futura Std Book" charset="0"/>
                <a:cs typeface="Futura Std Book" charset="0"/>
              </a:defRPr>
            </a:lvl1pPr>
            <a:lvl2pPr marL="456777" indent="0">
              <a:buNone/>
              <a:defRPr sz="2398" b="1" i="0">
                <a:latin typeface="Futura Std Book" charset="0"/>
                <a:ea typeface="Futura Std Book" charset="0"/>
                <a:cs typeface="Futura Std Book" charset="0"/>
              </a:defRPr>
            </a:lvl2pPr>
            <a:lvl3pPr marL="913554" indent="0">
              <a:buNone/>
              <a:defRPr sz="2398" b="1" i="0">
                <a:latin typeface="Futura Std Book" charset="0"/>
                <a:ea typeface="Futura Std Book" charset="0"/>
                <a:cs typeface="Futura Std Book" charset="0"/>
              </a:defRPr>
            </a:lvl3pPr>
            <a:lvl4pPr marL="1370331" indent="0">
              <a:buNone/>
              <a:defRPr sz="2398" b="1" i="0">
                <a:latin typeface="Futura Std Book" charset="0"/>
                <a:ea typeface="Futura Std Book" charset="0"/>
                <a:cs typeface="Futura Std Book" charset="0"/>
              </a:defRPr>
            </a:lvl4pPr>
            <a:lvl5pPr marL="1827108" indent="0">
              <a:buNone/>
              <a:defRPr sz="2398" b="1" i="0">
                <a:latin typeface="Futura Std Book" charset="0"/>
                <a:ea typeface="Futura Std Book" charset="0"/>
                <a:cs typeface="Futura Std Book"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Title 1"/>
          <p:cNvSpPr>
            <a:spLocks noGrp="1"/>
          </p:cNvSpPr>
          <p:nvPr>
            <p:ph type="title" hasCustomPrompt="1"/>
          </p:nvPr>
        </p:nvSpPr>
        <p:spPr>
          <a:xfrm>
            <a:off x="670984" y="475521"/>
            <a:ext cx="10801349" cy="442789"/>
          </a:xfrm>
        </p:spPr>
        <p:txBody>
          <a:bodyPr wrap="square">
            <a:spAutoFit/>
          </a:bodyPr>
          <a:lstStyle>
            <a:lvl1pPr>
              <a:defRPr sz="3197" b="1" i="0">
                <a:latin typeface="Futura Std Book" charset="0"/>
                <a:ea typeface="Futura Std Book" charset="0"/>
                <a:cs typeface="Futura Std Book" charset="0"/>
              </a:defRPr>
            </a:lvl1pPr>
          </a:lstStyle>
          <a:p>
            <a:r>
              <a:rPr lang="en-US"/>
              <a:t>Title goes here</a:t>
            </a:r>
          </a:p>
        </p:txBody>
      </p:sp>
      <p:sp>
        <p:nvSpPr>
          <p:cNvPr id="8" name="Rectangle 7">
            <a:extLst>
              <a:ext uri="{FF2B5EF4-FFF2-40B4-BE49-F238E27FC236}">
                <a16:creationId xmlns:a16="http://schemas.microsoft.com/office/drawing/2014/main" id="{668B603A-A3C8-2148-A018-B66B9655484D}"/>
              </a:ext>
            </a:extLst>
          </p:cNvPr>
          <p:cNvSpPr/>
          <p:nvPr/>
        </p:nvSpPr>
        <p:spPr>
          <a:xfrm>
            <a:off x="0" y="6356352"/>
            <a:ext cx="12192000" cy="5016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Tree>
    <p:extLst>
      <p:ext uri="{BB962C8B-B14F-4D97-AF65-F5344CB8AC3E}">
        <p14:creationId xmlns:p14="http://schemas.microsoft.com/office/powerpoint/2010/main" val="2161939209"/>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Large bullets">
    <p:spTree>
      <p:nvGrpSpPr>
        <p:cNvPr id="1" name=""/>
        <p:cNvGrpSpPr/>
        <p:nvPr/>
      </p:nvGrpSpPr>
      <p:grpSpPr>
        <a:xfrm>
          <a:off x="0" y="0"/>
          <a:ext cx="0" cy="0"/>
          <a:chOff x="0" y="0"/>
          <a:chExt cx="0" cy="0"/>
        </a:xfrm>
      </p:grpSpPr>
      <p:sp>
        <p:nvSpPr>
          <p:cNvPr id="7" name="Rectangle 6"/>
          <p:cNvSpPr/>
          <p:nvPr/>
        </p:nvSpPr>
        <p:spPr>
          <a:xfrm>
            <a:off x="0" y="6356352"/>
            <a:ext cx="12192000" cy="5016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
        <p:nvSpPr>
          <p:cNvPr id="6" name="Slide Number Placeholder 5"/>
          <p:cNvSpPr>
            <a:spLocks noGrp="1"/>
          </p:cNvSpPr>
          <p:nvPr>
            <p:ph type="sldNum" sz="quarter" idx="12"/>
          </p:nvPr>
        </p:nvSpPr>
        <p:spPr>
          <a:xfrm>
            <a:off x="11509612" y="6424612"/>
            <a:ext cx="590267" cy="365125"/>
          </a:xfrm>
        </p:spPr>
        <p:txBody>
          <a:bodyPr/>
          <a:lstStyle>
            <a:lvl1pPr>
              <a:defRPr sz="1865" b="1" i="0">
                <a:solidFill>
                  <a:schemeClr val="bg2"/>
                </a:solidFill>
                <a:latin typeface="Futura Std Book" charset="0"/>
                <a:ea typeface="Futura Std Book" charset="0"/>
                <a:cs typeface="Futura Std Book" charset="0"/>
              </a:defRPr>
            </a:lvl1pPr>
          </a:lstStyle>
          <a:p>
            <a:fld id="{1D0502D7-7457-3D4D-ACE8-48080F4424E4}" type="slidenum">
              <a:rPr lang="en-US" smtClean="0"/>
              <a:pPr/>
              <a:t>‹#›</a:t>
            </a:fld>
            <a:endParaRPr lang="en-US"/>
          </a:p>
        </p:txBody>
      </p:sp>
      <p:sp>
        <p:nvSpPr>
          <p:cNvPr id="5" name="Text Placeholder 4"/>
          <p:cNvSpPr>
            <a:spLocks noGrp="1"/>
          </p:cNvSpPr>
          <p:nvPr>
            <p:ph type="body" sz="quarter" idx="13"/>
          </p:nvPr>
        </p:nvSpPr>
        <p:spPr>
          <a:xfrm>
            <a:off x="670984" y="1425662"/>
            <a:ext cx="5425016" cy="4594086"/>
          </a:xfrm>
        </p:spPr>
        <p:txBody>
          <a:bodyPr>
            <a:normAutofit/>
          </a:bodyPr>
          <a:lstStyle>
            <a:lvl1pPr>
              <a:buClr>
                <a:schemeClr val="accent1"/>
              </a:buClr>
              <a:defRPr sz="2398" b="1" i="0">
                <a:latin typeface="Futura Std Book" charset="0"/>
                <a:ea typeface="Futura Std Book" charset="0"/>
                <a:cs typeface="Futura Std Book" charset="0"/>
              </a:defRPr>
            </a:lvl1pPr>
            <a:lvl2pPr>
              <a:buClr>
                <a:schemeClr val="accent1"/>
              </a:buClr>
              <a:defRPr sz="2398" b="1" i="0">
                <a:latin typeface="Futura Std Book" charset="0"/>
                <a:ea typeface="Futura Std Book" charset="0"/>
                <a:cs typeface="Futura Std Book" charset="0"/>
              </a:defRPr>
            </a:lvl2pPr>
            <a:lvl3pPr>
              <a:buClr>
                <a:schemeClr val="accent1"/>
              </a:buClr>
              <a:defRPr sz="2398" b="1" i="0">
                <a:latin typeface="Futura Std Book" charset="0"/>
                <a:ea typeface="Futura Std Book" charset="0"/>
                <a:cs typeface="Futura Std Book" charset="0"/>
              </a:defRPr>
            </a:lvl3pPr>
            <a:lvl4pPr>
              <a:buClr>
                <a:schemeClr val="accent1"/>
              </a:buClr>
              <a:defRPr sz="2398" b="1" i="0">
                <a:latin typeface="Futura Std Book" charset="0"/>
                <a:ea typeface="Futura Std Book" charset="0"/>
                <a:cs typeface="Futura Std Book" charset="0"/>
              </a:defRPr>
            </a:lvl4pPr>
            <a:lvl5pPr>
              <a:buClr>
                <a:schemeClr val="accent1"/>
              </a:buClr>
              <a:defRPr sz="2398" b="1" i="0">
                <a:latin typeface="Futura Std Book" charset="0"/>
                <a:ea typeface="Futura Std Book" charset="0"/>
                <a:cs typeface="Futura Std Book"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Title 1"/>
          <p:cNvSpPr>
            <a:spLocks noGrp="1"/>
          </p:cNvSpPr>
          <p:nvPr>
            <p:ph type="title" hasCustomPrompt="1"/>
          </p:nvPr>
        </p:nvSpPr>
        <p:spPr>
          <a:xfrm>
            <a:off x="670984" y="475521"/>
            <a:ext cx="10801349" cy="442789"/>
          </a:xfrm>
        </p:spPr>
        <p:txBody>
          <a:bodyPr wrap="square">
            <a:spAutoFit/>
          </a:bodyPr>
          <a:lstStyle>
            <a:lvl1pPr>
              <a:defRPr sz="3197" b="1" i="0">
                <a:latin typeface="Futura Std Book" charset="0"/>
                <a:ea typeface="Futura Std Book" charset="0"/>
                <a:cs typeface="Futura Std Book" charset="0"/>
              </a:defRPr>
            </a:lvl1pPr>
          </a:lstStyle>
          <a:p>
            <a:r>
              <a:rPr lang="en-US"/>
              <a:t>Title goes here</a:t>
            </a:r>
          </a:p>
        </p:txBody>
      </p:sp>
      <p:sp>
        <p:nvSpPr>
          <p:cNvPr id="8" name="Rectangle 7">
            <a:extLst>
              <a:ext uri="{FF2B5EF4-FFF2-40B4-BE49-F238E27FC236}">
                <a16:creationId xmlns:a16="http://schemas.microsoft.com/office/drawing/2014/main" id="{E80A6A15-A977-294E-A9F2-DDE713764F72}"/>
              </a:ext>
            </a:extLst>
          </p:cNvPr>
          <p:cNvSpPr/>
          <p:nvPr/>
        </p:nvSpPr>
        <p:spPr>
          <a:xfrm>
            <a:off x="0" y="6356352"/>
            <a:ext cx="12192000" cy="5016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Tree>
    <p:extLst>
      <p:ext uri="{BB962C8B-B14F-4D97-AF65-F5344CB8AC3E}">
        <p14:creationId xmlns:p14="http://schemas.microsoft.com/office/powerpoint/2010/main" val="4144221289"/>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opy and image">
    <p:spTree>
      <p:nvGrpSpPr>
        <p:cNvPr id="1" name=""/>
        <p:cNvGrpSpPr/>
        <p:nvPr/>
      </p:nvGrpSpPr>
      <p:grpSpPr>
        <a:xfrm>
          <a:off x="0" y="0"/>
          <a:ext cx="0" cy="0"/>
          <a:chOff x="0" y="0"/>
          <a:chExt cx="0" cy="0"/>
        </a:xfrm>
      </p:grpSpPr>
      <p:sp>
        <p:nvSpPr>
          <p:cNvPr id="7" name="Rectangle 6"/>
          <p:cNvSpPr/>
          <p:nvPr/>
        </p:nvSpPr>
        <p:spPr>
          <a:xfrm>
            <a:off x="0" y="6356352"/>
            <a:ext cx="12192000" cy="5016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
        <p:nvSpPr>
          <p:cNvPr id="6" name="Slide Number Placeholder 5"/>
          <p:cNvSpPr>
            <a:spLocks noGrp="1"/>
          </p:cNvSpPr>
          <p:nvPr>
            <p:ph type="sldNum" sz="quarter" idx="12"/>
          </p:nvPr>
        </p:nvSpPr>
        <p:spPr>
          <a:xfrm>
            <a:off x="11509612" y="6424612"/>
            <a:ext cx="590267" cy="365125"/>
          </a:xfrm>
        </p:spPr>
        <p:txBody>
          <a:bodyPr/>
          <a:lstStyle>
            <a:lvl1pPr>
              <a:defRPr sz="1865" b="1" i="0">
                <a:solidFill>
                  <a:schemeClr val="bg2"/>
                </a:solidFill>
                <a:latin typeface="Futura Std Book" charset="0"/>
                <a:ea typeface="Futura Std Book" charset="0"/>
                <a:cs typeface="Futura Std Book" charset="0"/>
              </a:defRPr>
            </a:lvl1pPr>
          </a:lstStyle>
          <a:p>
            <a:fld id="{1D0502D7-7457-3D4D-ACE8-48080F4424E4}" type="slidenum">
              <a:rPr lang="en-US" smtClean="0"/>
              <a:pPr/>
              <a:t>‹#›</a:t>
            </a:fld>
            <a:endParaRPr lang="en-US"/>
          </a:p>
        </p:txBody>
      </p:sp>
      <p:sp>
        <p:nvSpPr>
          <p:cNvPr id="5" name="Text Placeholder 4"/>
          <p:cNvSpPr>
            <a:spLocks noGrp="1"/>
          </p:cNvSpPr>
          <p:nvPr>
            <p:ph type="body" sz="quarter" idx="13"/>
          </p:nvPr>
        </p:nvSpPr>
        <p:spPr>
          <a:xfrm>
            <a:off x="670985" y="1425662"/>
            <a:ext cx="3456516" cy="4594086"/>
          </a:xfrm>
        </p:spPr>
        <p:txBody>
          <a:bodyPr/>
          <a:lstStyle>
            <a:lvl1pPr marL="0" indent="0">
              <a:buNone/>
              <a:defRPr/>
            </a:lvl1pPr>
            <a:lvl2pPr marL="456777" indent="0">
              <a:buNone/>
              <a:defRPr/>
            </a:lvl2pPr>
            <a:lvl3pPr marL="913554" indent="0">
              <a:buNone/>
              <a:defRPr/>
            </a:lvl3pPr>
            <a:lvl4pPr marL="1370331" indent="0">
              <a:buNone/>
              <a:defRPr/>
            </a:lvl4pPr>
            <a:lvl5pPr marL="1827108"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Picture Placeholder 7"/>
          <p:cNvSpPr>
            <a:spLocks noGrp="1"/>
          </p:cNvSpPr>
          <p:nvPr>
            <p:ph type="pic" sz="quarter" idx="14" hasCustomPrompt="1"/>
          </p:nvPr>
        </p:nvSpPr>
        <p:spPr>
          <a:xfrm>
            <a:off x="4368800" y="1425660"/>
            <a:ext cx="7103533" cy="4594086"/>
          </a:xfrm>
          <a:solidFill>
            <a:schemeClr val="bg2">
              <a:lumMod val="75000"/>
            </a:schemeClr>
          </a:solidFill>
        </p:spPr>
        <p:txBody>
          <a:bodyPr anchor="ctr"/>
          <a:lstStyle>
            <a:lvl1pPr marL="0" indent="0" algn="ctr">
              <a:buNone/>
              <a:defRPr>
                <a:solidFill>
                  <a:schemeClr val="bg2">
                    <a:lumMod val="50000"/>
                  </a:schemeClr>
                </a:solidFill>
              </a:defRPr>
            </a:lvl1pPr>
          </a:lstStyle>
          <a:p>
            <a:r>
              <a:rPr lang="en-US"/>
              <a:t>Space for image</a:t>
            </a:r>
          </a:p>
          <a:p>
            <a:endParaRPr lang="en-US"/>
          </a:p>
          <a:p>
            <a:endParaRPr lang="en-US"/>
          </a:p>
        </p:txBody>
      </p:sp>
      <p:sp>
        <p:nvSpPr>
          <p:cNvPr id="11" name="Title 1"/>
          <p:cNvSpPr txBox="1">
            <a:spLocks/>
          </p:cNvSpPr>
          <p:nvPr/>
        </p:nvSpPr>
        <p:spPr>
          <a:xfrm>
            <a:off x="670984" y="475509"/>
            <a:ext cx="10801349" cy="442814"/>
          </a:xfrm>
          <a:prstGeom prst="rect">
            <a:avLst/>
          </a:prstGeom>
        </p:spPr>
        <p:txBody>
          <a:bodyPr vert="horz" wrap="square" lIns="0" tIns="0" rIns="0" bIns="0" rtlCol="0" anchor="ctr">
            <a:spAutoFit/>
          </a:bodyPr>
          <a:lstStyle>
            <a:lvl1pPr algn="l" defTabSz="685800" rtl="0" eaLnBrk="1" latinLnBrk="0" hangingPunct="1">
              <a:lnSpc>
                <a:spcPct val="90000"/>
              </a:lnSpc>
              <a:spcBef>
                <a:spcPct val="0"/>
              </a:spcBef>
              <a:buNone/>
              <a:defRPr sz="2400" b="1" i="0" kern="1200">
                <a:solidFill>
                  <a:schemeClr val="tx1"/>
                </a:solidFill>
                <a:latin typeface="Futura Std Book" charset="0"/>
                <a:ea typeface="Futura Std Book" charset="0"/>
                <a:cs typeface="Futura Std Book" charset="0"/>
              </a:defRPr>
            </a:lvl1pPr>
          </a:lstStyle>
          <a:p>
            <a:r>
              <a:rPr lang="en-US" sz="3197">
                <a:solidFill>
                  <a:schemeClr val="accent1"/>
                </a:solidFill>
              </a:rPr>
              <a:t>Title goes here</a:t>
            </a:r>
          </a:p>
        </p:txBody>
      </p:sp>
      <p:sp>
        <p:nvSpPr>
          <p:cNvPr id="9" name="Rectangle 8">
            <a:extLst>
              <a:ext uri="{FF2B5EF4-FFF2-40B4-BE49-F238E27FC236}">
                <a16:creationId xmlns:a16="http://schemas.microsoft.com/office/drawing/2014/main" id="{F0BDD2F0-105F-2B4D-8113-62170E04A7EB}"/>
              </a:ext>
            </a:extLst>
          </p:cNvPr>
          <p:cNvSpPr/>
          <p:nvPr/>
        </p:nvSpPr>
        <p:spPr>
          <a:xfrm>
            <a:off x="0" y="6356352"/>
            <a:ext cx="12192000" cy="5016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
        <p:nvSpPr>
          <p:cNvPr id="10" name="Title 1">
            <a:extLst>
              <a:ext uri="{FF2B5EF4-FFF2-40B4-BE49-F238E27FC236}">
                <a16:creationId xmlns:a16="http://schemas.microsoft.com/office/drawing/2014/main" id="{5E0D2545-AE58-754B-820C-A684F4C8FB9C}"/>
              </a:ext>
            </a:extLst>
          </p:cNvPr>
          <p:cNvSpPr txBox="1">
            <a:spLocks/>
          </p:cNvSpPr>
          <p:nvPr/>
        </p:nvSpPr>
        <p:spPr>
          <a:xfrm>
            <a:off x="670984" y="475509"/>
            <a:ext cx="10801349" cy="442814"/>
          </a:xfrm>
          <a:prstGeom prst="rect">
            <a:avLst/>
          </a:prstGeom>
        </p:spPr>
        <p:txBody>
          <a:bodyPr vert="horz" wrap="square" lIns="0" tIns="0" rIns="0" bIns="0" rtlCol="0" anchor="ctr">
            <a:spAutoFit/>
          </a:bodyPr>
          <a:lstStyle>
            <a:lvl1pPr algn="l" defTabSz="685800" rtl="0" eaLnBrk="1" latinLnBrk="0" hangingPunct="1">
              <a:lnSpc>
                <a:spcPct val="90000"/>
              </a:lnSpc>
              <a:spcBef>
                <a:spcPct val="0"/>
              </a:spcBef>
              <a:buNone/>
              <a:defRPr sz="2400" b="1" i="0" kern="1200">
                <a:solidFill>
                  <a:schemeClr val="tx1"/>
                </a:solidFill>
                <a:latin typeface="Futura Std Book" charset="0"/>
                <a:ea typeface="Futura Std Book" charset="0"/>
                <a:cs typeface="Futura Std Book" charset="0"/>
              </a:defRPr>
            </a:lvl1pPr>
          </a:lstStyle>
          <a:p>
            <a:r>
              <a:rPr lang="en-US" sz="3197">
                <a:solidFill>
                  <a:schemeClr val="accent1"/>
                </a:solidFill>
              </a:rPr>
              <a:t>Title goes here</a:t>
            </a:r>
          </a:p>
        </p:txBody>
      </p:sp>
    </p:spTree>
    <p:extLst>
      <p:ext uri="{BB962C8B-B14F-4D97-AF65-F5344CB8AC3E}">
        <p14:creationId xmlns:p14="http://schemas.microsoft.com/office/powerpoint/2010/main" val="11306655"/>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opy and two images">
    <p:spTree>
      <p:nvGrpSpPr>
        <p:cNvPr id="1" name=""/>
        <p:cNvGrpSpPr/>
        <p:nvPr/>
      </p:nvGrpSpPr>
      <p:grpSpPr>
        <a:xfrm>
          <a:off x="0" y="0"/>
          <a:ext cx="0" cy="0"/>
          <a:chOff x="0" y="0"/>
          <a:chExt cx="0" cy="0"/>
        </a:xfrm>
      </p:grpSpPr>
      <p:sp>
        <p:nvSpPr>
          <p:cNvPr id="7" name="Rectangle 6"/>
          <p:cNvSpPr/>
          <p:nvPr/>
        </p:nvSpPr>
        <p:spPr>
          <a:xfrm>
            <a:off x="0" y="6356352"/>
            <a:ext cx="12192000" cy="5016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
        <p:nvSpPr>
          <p:cNvPr id="6" name="Slide Number Placeholder 5"/>
          <p:cNvSpPr>
            <a:spLocks noGrp="1"/>
          </p:cNvSpPr>
          <p:nvPr>
            <p:ph type="sldNum" sz="quarter" idx="12"/>
          </p:nvPr>
        </p:nvSpPr>
        <p:spPr>
          <a:xfrm>
            <a:off x="11509612" y="6424612"/>
            <a:ext cx="590267" cy="365125"/>
          </a:xfrm>
        </p:spPr>
        <p:txBody>
          <a:bodyPr/>
          <a:lstStyle>
            <a:lvl1pPr>
              <a:defRPr sz="1865" b="1" i="0">
                <a:solidFill>
                  <a:schemeClr val="bg2"/>
                </a:solidFill>
                <a:latin typeface="Futura Std Book" charset="0"/>
                <a:ea typeface="Futura Std Book" charset="0"/>
                <a:cs typeface="Futura Std Book" charset="0"/>
              </a:defRPr>
            </a:lvl1pPr>
          </a:lstStyle>
          <a:p>
            <a:fld id="{1D0502D7-7457-3D4D-ACE8-48080F4424E4}" type="slidenum">
              <a:rPr lang="en-US" smtClean="0"/>
              <a:pPr/>
              <a:t>‹#›</a:t>
            </a:fld>
            <a:endParaRPr lang="en-US"/>
          </a:p>
        </p:txBody>
      </p:sp>
      <p:sp>
        <p:nvSpPr>
          <p:cNvPr id="5" name="Text Placeholder 4"/>
          <p:cNvSpPr>
            <a:spLocks noGrp="1"/>
          </p:cNvSpPr>
          <p:nvPr>
            <p:ph type="body" sz="quarter" idx="13"/>
          </p:nvPr>
        </p:nvSpPr>
        <p:spPr>
          <a:xfrm>
            <a:off x="670985" y="1425663"/>
            <a:ext cx="3456516" cy="4594087"/>
          </a:xfrm>
        </p:spPr>
        <p:txBody>
          <a:bodyPr/>
          <a:lstStyle>
            <a:lvl1pPr marL="0" indent="0">
              <a:buNone/>
              <a:defRPr/>
            </a:lvl1pPr>
            <a:lvl2pPr marL="456777" indent="0">
              <a:buNone/>
              <a:defRPr/>
            </a:lvl2pPr>
            <a:lvl3pPr marL="913554" indent="0">
              <a:buNone/>
              <a:defRPr/>
            </a:lvl3pPr>
            <a:lvl4pPr marL="1370331" indent="0">
              <a:buNone/>
              <a:defRPr/>
            </a:lvl4pPr>
            <a:lvl5pPr marL="1827108"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Picture Placeholder 7"/>
          <p:cNvSpPr>
            <a:spLocks noGrp="1"/>
          </p:cNvSpPr>
          <p:nvPr>
            <p:ph type="pic" sz="quarter" idx="14" hasCustomPrompt="1"/>
          </p:nvPr>
        </p:nvSpPr>
        <p:spPr>
          <a:xfrm>
            <a:off x="4368800" y="1425661"/>
            <a:ext cx="3454400" cy="4594087"/>
          </a:xfrm>
          <a:solidFill>
            <a:schemeClr val="bg2">
              <a:lumMod val="75000"/>
            </a:schemeClr>
          </a:solidFill>
        </p:spPr>
        <p:txBody>
          <a:bodyPr anchor="ctr"/>
          <a:lstStyle>
            <a:lvl1pPr marL="0" indent="0" algn="ctr">
              <a:buNone/>
              <a:defRPr>
                <a:solidFill>
                  <a:schemeClr val="bg2">
                    <a:lumMod val="50000"/>
                  </a:schemeClr>
                </a:solidFill>
              </a:defRPr>
            </a:lvl1pPr>
          </a:lstStyle>
          <a:p>
            <a:r>
              <a:rPr lang="en-US"/>
              <a:t>Space for image</a:t>
            </a:r>
          </a:p>
          <a:p>
            <a:endParaRPr lang="en-US"/>
          </a:p>
          <a:p>
            <a:endParaRPr lang="en-US"/>
          </a:p>
        </p:txBody>
      </p:sp>
      <p:sp>
        <p:nvSpPr>
          <p:cNvPr id="11" name="Picture Placeholder 7"/>
          <p:cNvSpPr>
            <a:spLocks noGrp="1"/>
          </p:cNvSpPr>
          <p:nvPr>
            <p:ph type="pic" sz="quarter" idx="15" hasCustomPrompt="1"/>
          </p:nvPr>
        </p:nvSpPr>
        <p:spPr>
          <a:xfrm>
            <a:off x="8064500" y="1425663"/>
            <a:ext cx="3454400" cy="4594087"/>
          </a:xfrm>
          <a:solidFill>
            <a:schemeClr val="bg2">
              <a:lumMod val="75000"/>
            </a:schemeClr>
          </a:solidFill>
        </p:spPr>
        <p:txBody>
          <a:bodyPr anchor="ctr"/>
          <a:lstStyle>
            <a:lvl1pPr marL="0" indent="0" algn="ctr">
              <a:buNone/>
              <a:defRPr>
                <a:solidFill>
                  <a:schemeClr val="bg2">
                    <a:lumMod val="50000"/>
                  </a:schemeClr>
                </a:solidFill>
              </a:defRPr>
            </a:lvl1pPr>
          </a:lstStyle>
          <a:p>
            <a:r>
              <a:rPr lang="en-US"/>
              <a:t>Space for image</a:t>
            </a:r>
          </a:p>
          <a:p>
            <a:endParaRPr lang="en-US"/>
          </a:p>
          <a:p>
            <a:endParaRPr lang="en-US"/>
          </a:p>
        </p:txBody>
      </p:sp>
      <p:sp>
        <p:nvSpPr>
          <p:cNvPr id="12" name="Title 1"/>
          <p:cNvSpPr>
            <a:spLocks noGrp="1"/>
          </p:cNvSpPr>
          <p:nvPr>
            <p:ph type="title" hasCustomPrompt="1"/>
          </p:nvPr>
        </p:nvSpPr>
        <p:spPr>
          <a:xfrm>
            <a:off x="670984" y="475521"/>
            <a:ext cx="10801349" cy="442789"/>
          </a:xfrm>
        </p:spPr>
        <p:txBody>
          <a:bodyPr wrap="square">
            <a:spAutoFit/>
          </a:bodyPr>
          <a:lstStyle>
            <a:lvl1pPr>
              <a:defRPr sz="3197" b="1" i="0">
                <a:latin typeface="Futura Std Book" charset="0"/>
                <a:ea typeface="Futura Std Book" charset="0"/>
                <a:cs typeface="Futura Std Book" charset="0"/>
              </a:defRPr>
            </a:lvl1pPr>
          </a:lstStyle>
          <a:p>
            <a:r>
              <a:rPr lang="en-US"/>
              <a:t>Title goes here</a:t>
            </a:r>
          </a:p>
        </p:txBody>
      </p:sp>
      <p:sp>
        <p:nvSpPr>
          <p:cNvPr id="8" name="Rectangle 7">
            <a:extLst>
              <a:ext uri="{FF2B5EF4-FFF2-40B4-BE49-F238E27FC236}">
                <a16:creationId xmlns:a16="http://schemas.microsoft.com/office/drawing/2014/main" id="{03A15E6B-66E5-C34E-87B8-2674DA11FB0B}"/>
              </a:ext>
            </a:extLst>
          </p:cNvPr>
          <p:cNvSpPr/>
          <p:nvPr/>
        </p:nvSpPr>
        <p:spPr>
          <a:xfrm>
            <a:off x="0" y="6356352"/>
            <a:ext cx="12192000" cy="5016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Tree>
    <p:extLst>
      <p:ext uri="{BB962C8B-B14F-4D97-AF65-F5344CB8AC3E}">
        <p14:creationId xmlns:p14="http://schemas.microsoft.com/office/powerpoint/2010/main" val="2655822179"/>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py left - chart with title right">
    <p:spTree>
      <p:nvGrpSpPr>
        <p:cNvPr id="1" name=""/>
        <p:cNvGrpSpPr/>
        <p:nvPr/>
      </p:nvGrpSpPr>
      <p:grpSpPr>
        <a:xfrm>
          <a:off x="0" y="0"/>
          <a:ext cx="0" cy="0"/>
          <a:chOff x="0" y="0"/>
          <a:chExt cx="0" cy="0"/>
        </a:xfrm>
      </p:grpSpPr>
      <p:sp>
        <p:nvSpPr>
          <p:cNvPr id="7" name="Rectangle 6"/>
          <p:cNvSpPr/>
          <p:nvPr/>
        </p:nvSpPr>
        <p:spPr>
          <a:xfrm>
            <a:off x="0" y="6356352"/>
            <a:ext cx="12192000" cy="5016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
        <p:nvSpPr>
          <p:cNvPr id="6" name="Slide Number Placeholder 5"/>
          <p:cNvSpPr>
            <a:spLocks noGrp="1"/>
          </p:cNvSpPr>
          <p:nvPr>
            <p:ph type="sldNum" sz="quarter" idx="12"/>
          </p:nvPr>
        </p:nvSpPr>
        <p:spPr>
          <a:xfrm>
            <a:off x="11509612" y="6424612"/>
            <a:ext cx="590267" cy="365125"/>
          </a:xfrm>
        </p:spPr>
        <p:txBody>
          <a:bodyPr/>
          <a:lstStyle>
            <a:lvl1pPr>
              <a:defRPr sz="1865" b="1" i="0">
                <a:solidFill>
                  <a:schemeClr val="bg2"/>
                </a:solidFill>
                <a:latin typeface="Futura Std Book" charset="0"/>
                <a:ea typeface="Futura Std Book" charset="0"/>
                <a:cs typeface="Futura Std Book" charset="0"/>
              </a:defRPr>
            </a:lvl1pPr>
          </a:lstStyle>
          <a:p>
            <a:fld id="{1D0502D7-7457-3D4D-ACE8-48080F4424E4}" type="slidenum">
              <a:rPr lang="en-US" smtClean="0"/>
              <a:pPr/>
              <a:t>‹#›</a:t>
            </a:fld>
            <a:endParaRPr lang="en-US"/>
          </a:p>
        </p:txBody>
      </p:sp>
      <p:sp>
        <p:nvSpPr>
          <p:cNvPr id="5" name="Text Placeholder 4"/>
          <p:cNvSpPr>
            <a:spLocks noGrp="1"/>
          </p:cNvSpPr>
          <p:nvPr>
            <p:ph type="body" sz="quarter" idx="13"/>
          </p:nvPr>
        </p:nvSpPr>
        <p:spPr>
          <a:xfrm>
            <a:off x="670985" y="1425662"/>
            <a:ext cx="3456516" cy="4594086"/>
          </a:xfrm>
        </p:spPr>
        <p:txBody>
          <a:bodyPr/>
          <a:lstStyle>
            <a:lvl1pPr marL="0" indent="0">
              <a:buNone/>
              <a:defRPr/>
            </a:lvl1pPr>
            <a:lvl2pPr marL="456777" indent="0">
              <a:buNone/>
              <a:defRPr/>
            </a:lvl2pPr>
            <a:lvl3pPr marL="913554" indent="0">
              <a:buNone/>
              <a:defRPr/>
            </a:lvl3pPr>
            <a:lvl4pPr marL="1370331" indent="0">
              <a:buNone/>
              <a:defRPr/>
            </a:lvl4pPr>
            <a:lvl5pPr marL="1827108"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hart Placeholder 3"/>
          <p:cNvSpPr>
            <a:spLocks noGrp="1"/>
          </p:cNvSpPr>
          <p:nvPr>
            <p:ph type="chart" sz="quarter" idx="14" hasCustomPrompt="1"/>
          </p:nvPr>
        </p:nvSpPr>
        <p:spPr>
          <a:xfrm>
            <a:off x="4368800" y="1933270"/>
            <a:ext cx="7103533" cy="4101750"/>
          </a:xfrm>
          <a:solidFill>
            <a:schemeClr val="bg2">
              <a:lumMod val="75000"/>
            </a:schemeClr>
          </a:solidFill>
        </p:spPr>
        <p:txBody>
          <a:bodyPr anchor="ctr"/>
          <a:lstStyle>
            <a:lvl1pPr marL="0" indent="0" algn="ctr">
              <a:buNone/>
              <a:defRPr>
                <a:solidFill>
                  <a:schemeClr val="bg2">
                    <a:lumMod val="50000"/>
                  </a:schemeClr>
                </a:solidFill>
              </a:defRPr>
            </a:lvl1pPr>
          </a:lstStyle>
          <a:p>
            <a:r>
              <a:rPr lang="en-US"/>
              <a:t>Space for chart</a:t>
            </a:r>
          </a:p>
          <a:p>
            <a:endParaRPr lang="en-US"/>
          </a:p>
          <a:p>
            <a:endParaRPr lang="en-US"/>
          </a:p>
        </p:txBody>
      </p:sp>
      <p:sp>
        <p:nvSpPr>
          <p:cNvPr id="9" name="Text Placeholder 4"/>
          <p:cNvSpPr>
            <a:spLocks noGrp="1"/>
          </p:cNvSpPr>
          <p:nvPr>
            <p:ph type="body" sz="quarter" idx="15" hasCustomPrompt="1"/>
          </p:nvPr>
        </p:nvSpPr>
        <p:spPr>
          <a:xfrm>
            <a:off x="4368800" y="1425662"/>
            <a:ext cx="7103533" cy="258293"/>
          </a:xfrm>
        </p:spPr>
        <p:txBody>
          <a:bodyPr wrap="square">
            <a:spAutoFit/>
          </a:bodyPr>
          <a:lstStyle>
            <a:lvl1pPr marL="0" indent="0">
              <a:buNone/>
              <a:defRPr sz="1865" b="1" i="0" baseline="0">
                <a:latin typeface="Futura Std Book" charset="0"/>
                <a:ea typeface="Futura Std Book" charset="0"/>
                <a:cs typeface="Futura Std Book" charset="0"/>
              </a:defRPr>
            </a:lvl1pPr>
            <a:lvl2pPr>
              <a:defRPr sz="2398" b="1" i="0">
                <a:latin typeface="Futura Std Book" charset="0"/>
                <a:ea typeface="Futura Std Book" charset="0"/>
                <a:cs typeface="Futura Std Book" charset="0"/>
              </a:defRPr>
            </a:lvl2pPr>
            <a:lvl3pPr>
              <a:defRPr sz="2398" b="1" i="0">
                <a:latin typeface="Futura Std Book" charset="0"/>
                <a:ea typeface="Futura Std Book" charset="0"/>
                <a:cs typeface="Futura Std Book" charset="0"/>
              </a:defRPr>
            </a:lvl3pPr>
            <a:lvl4pPr>
              <a:defRPr sz="2398" b="1" i="0">
                <a:latin typeface="Futura Std Book" charset="0"/>
                <a:ea typeface="Futura Std Book" charset="0"/>
                <a:cs typeface="Futura Std Book" charset="0"/>
              </a:defRPr>
            </a:lvl4pPr>
            <a:lvl5pPr>
              <a:defRPr sz="2398" b="1" i="0">
                <a:latin typeface="Futura Std Book" charset="0"/>
                <a:ea typeface="Futura Std Book" charset="0"/>
                <a:cs typeface="Futura Std Book" charset="0"/>
              </a:defRPr>
            </a:lvl5pPr>
          </a:lstStyle>
          <a:p>
            <a:pPr lvl="0"/>
            <a:r>
              <a:rPr lang="en-US"/>
              <a:t>Bar chart graphic title</a:t>
            </a:r>
          </a:p>
        </p:txBody>
      </p:sp>
      <p:sp>
        <p:nvSpPr>
          <p:cNvPr id="11" name="Title 1"/>
          <p:cNvSpPr>
            <a:spLocks noGrp="1"/>
          </p:cNvSpPr>
          <p:nvPr>
            <p:ph type="title" hasCustomPrompt="1"/>
          </p:nvPr>
        </p:nvSpPr>
        <p:spPr>
          <a:xfrm>
            <a:off x="670984" y="475521"/>
            <a:ext cx="10801349" cy="442789"/>
          </a:xfrm>
        </p:spPr>
        <p:txBody>
          <a:bodyPr wrap="square">
            <a:spAutoFit/>
          </a:bodyPr>
          <a:lstStyle>
            <a:lvl1pPr>
              <a:defRPr sz="3197" b="1" i="0">
                <a:latin typeface="Futura Std Book" charset="0"/>
                <a:ea typeface="Futura Std Book" charset="0"/>
                <a:cs typeface="Futura Std Book" charset="0"/>
              </a:defRPr>
            </a:lvl1pPr>
          </a:lstStyle>
          <a:p>
            <a:r>
              <a:rPr lang="en-US"/>
              <a:t>Title goes here</a:t>
            </a:r>
          </a:p>
        </p:txBody>
      </p:sp>
      <p:sp>
        <p:nvSpPr>
          <p:cNvPr id="8" name="Rectangle 7">
            <a:extLst>
              <a:ext uri="{FF2B5EF4-FFF2-40B4-BE49-F238E27FC236}">
                <a16:creationId xmlns:a16="http://schemas.microsoft.com/office/drawing/2014/main" id="{F307C367-BDDE-1F4A-BF2E-0F09637E7F83}"/>
              </a:ext>
            </a:extLst>
          </p:cNvPr>
          <p:cNvSpPr/>
          <p:nvPr/>
        </p:nvSpPr>
        <p:spPr>
          <a:xfrm>
            <a:off x="0" y="6356352"/>
            <a:ext cx="12192000" cy="5016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Tree>
    <p:extLst>
      <p:ext uri="{BB962C8B-B14F-4D97-AF65-F5344CB8AC3E}">
        <p14:creationId xmlns:p14="http://schemas.microsoft.com/office/powerpoint/2010/main" val="2293770258"/>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py left - chart right">
    <p:spTree>
      <p:nvGrpSpPr>
        <p:cNvPr id="1" name=""/>
        <p:cNvGrpSpPr/>
        <p:nvPr/>
      </p:nvGrpSpPr>
      <p:grpSpPr>
        <a:xfrm>
          <a:off x="0" y="0"/>
          <a:ext cx="0" cy="0"/>
          <a:chOff x="0" y="0"/>
          <a:chExt cx="0" cy="0"/>
        </a:xfrm>
      </p:grpSpPr>
      <p:sp>
        <p:nvSpPr>
          <p:cNvPr id="7" name="Rectangle 6"/>
          <p:cNvSpPr/>
          <p:nvPr/>
        </p:nvSpPr>
        <p:spPr>
          <a:xfrm>
            <a:off x="0" y="6356352"/>
            <a:ext cx="12192000" cy="5016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
        <p:nvSpPr>
          <p:cNvPr id="6" name="Slide Number Placeholder 5"/>
          <p:cNvSpPr>
            <a:spLocks noGrp="1"/>
          </p:cNvSpPr>
          <p:nvPr>
            <p:ph type="sldNum" sz="quarter" idx="12"/>
          </p:nvPr>
        </p:nvSpPr>
        <p:spPr>
          <a:xfrm>
            <a:off x="11509612" y="6424612"/>
            <a:ext cx="590267" cy="365125"/>
          </a:xfrm>
        </p:spPr>
        <p:txBody>
          <a:bodyPr/>
          <a:lstStyle>
            <a:lvl1pPr>
              <a:defRPr sz="1865" b="1" i="0">
                <a:solidFill>
                  <a:schemeClr val="bg2"/>
                </a:solidFill>
                <a:latin typeface="Futura Std Book" charset="0"/>
                <a:ea typeface="Futura Std Book" charset="0"/>
                <a:cs typeface="Futura Std Book" charset="0"/>
              </a:defRPr>
            </a:lvl1pPr>
          </a:lstStyle>
          <a:p>
            <a:fld id="{1D0502D7-7457-3D4D-ACE8-48080F4424E4}" type="slidenum">
              <a:rPr lang="en-US" smtClean="0"/>
              <a:pPr/>
              <a:t>‹#›</a:t>
            </a:fld>
            <a:endParaRPr lang="en-US"/>
          </a:p>
        </p:txBody>
      </p:sp>
      <p:sp>
        <p:nvSpPr>
          <p:cNvPr id="5" name="Text Placeholder 4"/>
          <p:cNvSpPr>
            <a:spLocks noGrp="1"/>
          </p:cNvSpPr>
          <p:nvPr>
            <p:ph type="body" sz="quarter" idx="13"/>
          </p:nvPr>
        </p:nvSpPr>
        <p:spPr>
          <a:xfrm>
            <a:off x="670985" y="1425662"/>
            <a:ext cx="3456516" cy="4594086"/>
          </a:xfrm>
        </p:spPr>
        <p:txBody>
          <a:bodyPr/>
          <a:lstStyle>
            <a:lvl1pPr marL="0" indent="0">
              <a:buNone/>
              <a:defRPr/>
            </a:lvl1pPr>
            <a:lvl2pPr marL="456777" indent="0">
              <a:buNone/>
              <a:defRPr/>
            </a:lvl2pPr>
            <a:lvl3pPr marL="913554" indent="0">
              <a:buNone/>
              <a:defRPr/>
            </a:lvl3pPr>
            <a:lvl4pPr marL="1370331" indent="0">
              <a:buNone/>
              <a:defRPr/>
            </a:lvl4pPr>
            <a:lvl5pPr marL="1827108"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hart Placeholder 3"/>
          <p:cNvSpPr>
            <a:spLocks noGrp="1"/>
          </p:cNvSpPr>
          <p:nvPr>
            <p:ph type="chart" sz="quarter" idx="14" hasCustomPrompt="1"/>
          </p:nvPr>
        </p:nvSpPr>
        <p:spPr>
          <a:xfrm>
            <a:off x="4368800" y="1425662"/>
            <a:ext cx="7103533" cy="4594086"/>
          </a:xfrm>
          <a:solidFill>
            <a:schemeClr val="bg2">
              <a:lumMod val="75000"/>
            </a:schemeClr>
          </a:solidFill>
        </p:spPr>
        <p:txBody>
          <a:bodyPr anchor="ctr"/>
          <a:lstStyle>
            <a:lvl1pPr marL="0" indent="0" algn="ctr">
              <a:buNone/>
              <a:defRPr baseline="0">
                <a:solidFill>
                  <a:schemeClr val="bg2">
                    <a:lumMod val="50000"/>
                  </a:schemeClr>
                </a:solidFill>
              </a:defRPr>
            </a:lvl1pPr>
          </a:lstStyle>
          <a:p>
            <a:r>
              <a:rPr lang="en-US"/>
              <a:t>Space for pie chart</a:t>
            </a:r>
          </a:p>
          <a:p>
            <a:endParaRPr lang="en-US"/>
          </a:p>
          <a:p>
            <a:endParaRPr lang="en-US"/>
          </a:p>
        </p:txBody>
      </p:sp>
      <p:sp>
        <p:nvSpPr>
          <p:cNvPr id="10" name="Title 1"/>
          <p:cNvSpPr>
            <a:spLocks noGrp="1"/>
          </p:cNvSpPr>
          <p:nvPr>
            <p:ph type="title" hasCustomPrompt="1"/>
          </p:nvPr>
        </p:nvSpPr>
        <p:spPr>
          <a:xfrm>
            <a:off x="670984" y="475521"/>
            <a:ext cx="10801349" cy="442789"/>
          </a:xfrm>
        </p:spPr>
        <p:txBody>
          <a:bodyPr wrap="square">
            <a:spAutoFit/>
          </a:bodyPr>
          <a:lstStyle>
            <a:lvl1pPr>
              <a:defRPr sz="3197" b="1" i="0">
                <a:latin typeface="Futura Std Book" charset="0"/>
                <a:ea typeface="Futura Std Book" charset="0"/>
                <a:cs typeface="Futura Std Book" charset="0"/>
              </a:defRPr>
            </a:lvl1pPr>
          </a:lstStyle>
          <a:p>
            <a:r>
              <a:rPr lang="en-US"/>
              <a:t>Title goes here</a:t>
            </a:r>
          </a:p>
        </p:txBody>
      </p:sp>
      <p:sp>
        <p:nvSpPr>
          <p:cNvPr id="8" name="Rectangle 7">
            <a:extLst>
              <a:ext uri="{FF2B5EF4-FFF2-40B4-BE49-F238E27FC236}">
                <a16:creationId xmlns:a16="http://schemas.microsoft.com/office/drawing/2014/main" id="{FF243E9B-4818-8242-9F6B-489644CE156D}"/>
              </a:ext>
            </a:extLst>
          </p:cNvPr>
          <p:cNvSpPr/>
          <p:nvPr/>
        </p:nvSpPr>
        <p:spPr>
          <a:xfrm>
            <a:off x="0" y="6356352"/>
            <a:ext cx="12192000" cy="5016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Tree>
    <p:extLst>
      <p:ext uri="{BB962C8B-B14F-4D97-AF65-F5344CB8AC3E}">
        <p14:creationId xmlns:p14="http://schemas.microsoft.com/office/powerpoint/2010/main" val="4272634463"/>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Editable table">
    <p:spTree>
      <p:nvGrpSpPr>
        <p:cNvPr id="1" name=""/>
        <p:cNvGrpSpPr/>
        <p:nvPr/>
      </p:nvGrpSpPr>
      <p:grpSpPr>
        <a:xfrm>
          <a:off x="0" y="0"/>
          <a:ext cx="0" cy="0"/>
          <a:chOff x="0" y="0"/>
          <a:chExt cx="0" cy="0"/>
        </a:xfrm>
      </p:grpSpPr>
      <p:sp>
        <p:nvSpPr>
          <p:cNvPr id="7" name="Rectangle 6"/>
          <p:cNvSpPr/>
          <p:nvPr/>
        </p:nvSpPr>
        <p:spPr>
          <a:xfrm>
            <a:off x="0" y="6356352"/>
            <a:ext cx="12192000" cy="5016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
        <p:nvSpPr>
          <p:cNvPr id="6" name="Slide Number Placeholder 5"/>
          <p:cNvSpPr>
            <a:spLocks noGrp="1"/>
          </p:cNvSpPr>
          <p:nvPr>
            <p:ph type="sldNum" sz="quarter" idx="12"/>
          </p:nvPr>
        </p:nvSpPr>
        <p:spPr>
          <a:xfrm>
            <a:off x="11509612" y="6424612"/>
            <a:ext cx="590267" cy="365125"/>
          </a:xfrm>
        </p:spPr>
        <p:txBody>
          <a:bodyPr/>
          <a:lstStyle>
            <a:lvl1pPr>
              <a:defRPr sz="1865" b="1" i="0">
                <a:solidFill>
                  <a:schemeClr val="bg2"/>
                </a:solidFill>
                <a:latin typeface="Futura Std Book" charset="0"/>
                <a:ea typeface="Futura Std Book" charset="0"/>
                <a:cs typeface="Futura Std Book" charset="0"/>
              </a:defRPr>
            </a:lvl1pPr>
          </a:lstStyle>
          <a:p>
            <a:fld id="{1D0502D7-7457-3D4D-ACE8-48080F4424E4}" type="slidenum">
              <a:rPr lang="en-US" smtClean="0"/>
              <a:pPr/>
              <a:t>‹#›</a:t>
            </a:fld>
            <a:endParaRPr lang="en-US"/>
          </a:p>
        </p:txBody>
      </p:sp>
      <p:sp>
        <p:nvSpPr>
          <p:cNvPr id="8" name="Table Placeholder 7"/>
          <p:cNvSpPr>
            <a:spLocks noGrp="1"/>
          </p:cNvSpPr>
          <p:nvPr>
            <p:ph type="tbl" sz="quarter" idx="15" hasCustomPrompt="1"/>
          </p:nvPr>
        </p:nvSpPr>
        <p:spPr>
          <a:xfrm>
            <a:off x="670984" y="1425314"/>
            <a:ext cx="10801349" cy="4594433"/>
          </a:xfrm>
          <a:solidFill>
            <a:schemeClr val="bg2">
              <a:lumMod val="75000"/>
            </a:schemeClr>
          </a:solidFill>
        </p:spPr>
        <p:txBody>
          <a:bodyPr anchor="ctr"/>
          <a:lstStyle>
            <a:lvl1pPr marL="0" indent="0" algn="ctr">
              <a:buNone/>
              <a:defRPr>
                <a:solidFill>
                  <a:schemeClr val="bg2">
                    <a:lumMod val="50000"/>
                  </a:schemeClr>
                </a:solidFill>
              </a:defRPr>
            </a:lvl1pPr>
          </a:lstStyle>
          <a:p>
            <a:r>
              <a:rPr lang="en-US"/>
              <a:t>Space for table</a:t>
            </a:r>
          </a:p>
          <a:p>
            <a:endParaRPr lang="en-US"/>
          </a:p>
          <a:p>
            <a:endParaRPr lang="en-US"/>
          </a:p>
          <a:p>
            <a:pPr marL="228389" marR="0" lvl="0" indent="-228389" algn="l" defTabSz="913554" rtl="0" eaLnBrk="1" fontAlgn="auto" latinLnBrk="0" hangingPunct="1">
              <a:lnSpc>
                <a:spcPct val="90000"/>
              </a:lnSpc>
              <a:spcBef>
                <a:spcPts val="999"/>
              </a:spcBef>
              <a:spcAft>
                <a:spcPts val="0"/>
              </a:spcAft>
              <a:buClrTx/>
              <a:buSzTx/>
              <a:buFont typeface="Arial" panose="020B0604020202020204" pitchFamily="34" charset="0"/>
              <a:buNone/>
              <a:tabLst/>
              <a:defRPr/>
            </a:pPr>
            <a:endParaRPr lang="en-US"/>
          </a:p>
        </p:txBody>
      </p:sp>
      <p:sp>
        <p:nvSpPr>
          <p:cNvPr id="11" name="Title 1"/>
          <p:cNvSpPr>
            <a:spLocks noGrp="1"/>
          </p:cNvSpPr>
          <p:nvPr>
            <p:ph type="title" hasCustomPrompt="1"/>
          </p:nvPr>
        </p:nvSpPr>
        <p:spPr>
          <a:xfrm>
            <a:off x="670984" y="475521"/>
            <a:ext cx="10801349" cy="442789"/>
          </a:xfrm>
        </p:spPr>
        <p:txBody>
          <a:bodyPr wrap="square">
            <a:spAutoFit/>
          </a:bodyPr>
          <a:lstStyle>
            <a:lvl1pPr>
              <a:defRPr sz="3197" b="1" i="0">
                <a:latin typeface="Futura Std Book" charset="0"/>
                <a:ea typeface="Futura Std Book" charset="0"/>
                <a:cs typeface="Futura Std Book" charset="0"/>
              </a:defRPr>
            </a:lvl1pPr>
          </a:lstStyle>
          <a:p>
            <a:r>
              <a:rPr lang="en-US"/>
              <a:t>Title goes here</a:t>
            </a:r>
          </a:p>
        </p:txBody>
      </p:sp>
      <p:sp>
        <p:nvSpPr>
          <p:cNvPr id="9" name="Rectangle 8">
            <a:extLst>
              <a:ext uri="{FF2B5EF4-FFF2-40B4-BE49-F238E27FC236}">
                <a16:creationId xmlns:a16="http://schemas.microsoft.com/office/drawing/2014/main" id="{A6506C49-6ADF-1941-96A1-A4D2D9066B8A}"/>
              </a:ext>
            </a:extLst>
          </p:cNvPr>
          <p:cNvSpPr/>
          <p:nvPr/>
        </p:nvSpPr>
        <p:spPr>
          <a:xfrm>
            <a:off x="0" y="6356352"/>
            <a:ext cx="12192000" cy="5016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Tree>
    <p:extLst>
      <p:ext uri="{BB962C8B-B14F-4D97-AF65-F5344CB8AC3E}">
        <p14:creationId xmlns:p14="http://schemas.microsoft.com/office/powerpoint/2010/main" val="3641091489"/>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guide id="4" orient="horz" pos="669">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Image left - quote right">
    <p:spTree>
      <p:nvGrpSpPr>
        <p:cNvPr id="1" name=""/>
        <p:cNvGrpSpPr/>
        <p:nvPr/>
      </p:nvGrpSpPr>
      <p:grpSpPr>
        <a:xfrm>
          <a:off x="0" y="0"/>
          <a:ext cx="0" cy="0"/>
          <a:chOff x="0" y="0"/>
          <a:chExt cx="0" cy="0"/>
        </a:xfrm>
      </p:grpSpPr>
      <p:sp>
        <p:nvSpPr>
          <p:cNvPr id="11" name="Picture Placeholder 7"/>
          <p:cNvSpPr>
            <a:spLocks noGrp="1"/>
          </p:cNvSpPr>
          <p:nvPr>
            <p:ph type="pic" sz="quarter" idx="15" hasCustomPrompt="1"/>
          </p:nvPr>
        </p:nvSpPr>
        <p:spPr>
          <a:xfrm>
            <a:off x="0" y="1057"/>
            <a:ext cx="6096000" cy="6858000"/>
          </a:xfrm>
          <a:solidFill>
            <a:schemeClr val="bg2">
              <a:lumMod val="75000"/>
            </a:schemeClr>
          </a:solidFill>
        </p:spPr>
        <p:txBody>
          <a:bodyPr anchor="ctr"/>
          <a:lstStyle>
            <a:lvl1pPr marL="0" indent="0" algn="ctr">
              <a:buNone/>
              <a:defRPr>
                <a:solidFill>
                  <a:schemeClr val="bg2">
                    <a:lumMod val="50000"/>
                  </a:schemeClr>
                </a:solidFill>
              </a:defRPr>
            </a:lvl1pPr>
          </a:lstStyle>
          <a:p>
            <a:r>
              <a:rPr lang="en-US"/>
              <a:t>Space for image</a:t>
            </a:r>
          </a:p>
          <a:p>
            <a:endParaRPr lang="en-US"/>
          </a:p>
          <a:p>
            <a:endParaRPr lang="en-US"/>
          </a:p>
        </p:txBody>
      </p:sp>
      <p:sp>
        <p:nvSpPr>
          <p:cNvPr id="3" name="Rectangle 2"/>
          <p:cNvSpPr/>
          <p:nvPr/>
        </p:nvSpPr>
        <p:spPr>
          <a:xfrm>
            <a:off x="6096000" y="1057"/>
            <a:ext cx="6096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p>
        </p:txBody>
      </p:sp>
      <p:sp>
        <p:nvSpPr>
          <p:cNvPr id="12" name="Title 1"/>
          <p:cNvSpPr>
            <a:spLocks noGrp="1"/>
          </p:cNvSpPr>
          <p:nvPr>
            <p:ph type="ctrTitle" hasCustomPrompt="1"/>
          </p:nvPr>
        </p:nvSpPr>
        <p:spPr>
          <a:xfrm>
            <a:off x="7124701" y="3822562"/>
            <a:ext cx="2360452" cy="258293"/>
          </a:xfrm>
        </p:spPr>
        <p:txBody>
          <a:bodyPr wrap="square" anchor="b">
            <a:spAutoFit/>
          </a:bodyPr>
          <a:lstStyle>
            <a:lvl1pPr algn="l">
              <a:defRPr sz="1865" b="1" i="0" baseline="0">
                <a:solidFill>
                  <a:schemeClr val="tx1"/>
                </a:solidFill>
                <a:latin typeface="Futura Std Book" charset="0"/>
                <a:ea typeface="Futura Std Book" charset="0"/>
                <a:cs typeface="Futura Std Book" charset="0"/>
              </a:defRPr>
            </a:lvl1pPr>
          </a:lstStyle>
          <a:p>
            <a:r>
              <a:rPr lang="en-US"/>
              <a:t>Name</a:t>
            </a:r>
          </a:p>
        </p:txBody>
      </p:sp>
      <p:sp>
        <p:nvSpPr>
          <p:cNvPr id="13" name="Subtitle 2"/>
          <p:cNvSpPr>
            <a:spLocks noGrp="1"/>
          </p:cNvSpPr>
          <p:nvPr>
            <p:ph type="subTitle" idx="1" hasCustomPrompt="1"/>
          </p:nvPr>
        </p:nvSpPr>
        <p:spPr>
          <a:xfrm>
            <a:off x="7124701" y="4159080"/>
            <a:ext cx="1577264" cy="258293"/>
          </a:xfrm>
        </p:spPr>
        <p:txBody>
          <a:bodyPr wrap="square">
            <a:spAutoFit/>
          </a:bodyPr>
          <a:lstStyle>
            <a:lvl1pPr marL="0" indent="0" algn="l">
              <a:buNone/>
              <a:defRPr sz="1865" b="0" i="0" spc="0">
                <a:solidFill>
                  <a:schemeClr val="tx1"/>
                </a:solidFill>
                <a:latin typeface="Futura Std Book" charset="0"/>
                <a:ea typeface="Futura Std Book" charset="0"/>
                <a:cs typeface="Futura Std Book" charset="0"/>
              </a:defRPr>
            </a:lvl1pPr>
            <a:lvl2pPr marL="456777" indent="0" algn="ctr">
              <a:buNone/>
              <a:defRPr sz="1998"/>
            </a:lvl2pPr>
            <a:lvl3pPr marL="913554" indent="0" algn="ctr">
              <a:buNone/>
              <a:defRPr sz="1798"/>
            </a:lvl3pPr>
            <a:lvl4pPr marL="1370331" indent="0" algn="ctr">
              <a:buNone/>
              <a:defRPr sz="1599"/>
            </a:lvl4pPr>
            <a:lvl5pPr marL="1827108" indent="0" algn="ctr">
              <a:buNone/>
              <a:defRPr sz="1599"/>
            </a:lvl5pPr>
            <a:lvl6pPr marL="2283885" indent="0" algn="ctr">
              <a:buNone/>
              <a:defRPr sz="1599"/>
            </a:lvl6pPr>
            <a:lvl7pPr marL="2740663" indent="0" algn="ctr">
              <a:buNone/>
              <a:defRPr sz="1599"/>
            </a:lvl7pPr>
            <a:lvl8pPr marL="3197440" indent="0" algn="ctr">
              <a:buNone/>
              <a:defRPr sz="1599"/>
            </a:lvl8pPr>
            <a:lvl9pPr marL="3654217" indent="0" algn="ctr">
              <a:buNone/>
              <a:defRPr sz="1599"/>
            </a:lvl9pPr>
          </a:lstStyle>
          <a:p>
            <a:r>
              <a:rPr lang="en-US"/>
              <a:t>Occupation</a:t>
            </a:r>
          </a:p>
        </p:txBody>
      </p:sp>
      <p:sp>
        <p:nvSpPr>
          <p:cNvPr id="18" name="Text Placeholder 7"/>
          <p:cNvSpPr>
            <a:spLocks noGrp="1"/>
          </p:cNvSpPr>
          <p:nvPr>
            <p:ph type="body" sz="quarter" idx="17" hasCustomPrompt="1"/>
          </p:nvPr>
        </p:nvSpPr>
        <p:spPr>
          <a:xfrm>
            <a:off x="7124701" y="1877862"/>
            <a:ext cx="4347633" cy="1809879"/>
          </a:xfrm>
        </p:spPr>
        <p:txBody>
          <a:bodyPr>
            <a:noAutofit/>
          </a:bodyPr>
          <a:lstStyle>
            <a:lvl1pPr marL="477924" indent="-477924">
              <a:buSzPct val="160000"/>
              <a:buFontTx/>
              <a:buBlip>
                <a:blip r:embed="rId2"/>
              </a:buBlip>
              <a:tabLst/>
              <a:defRPr sz="2398"/>
            </a:lvl1pPr>
            <a:lvl2pPr marL="456777" indent="0">
              <a:buNone/>
              <a:defRPr sz="2398"/>
            </a:lvl2pPr>
            <a:lvl3pPr marL="913554" indent="0">
              <a:buNone/>
              <a:defRPr sz="2398"/>
            </a:lvl3pPr>
            <a:lvl4pPr marL="1370331" indent="0">
              <a:buNone/>
              <a:defRPr sz="2398"/>
            </a:lvl4pPr>
            <a:lvl5pPr marL="1827108" indent="0">
              <a:buNone/>
              <a:defRPr sz="2398"/>
            </a:lvl5pPr>
          </a:lstStyle>
          <a:p>
            <a:pPr lvl="0"/>
            <a:r>
              <a:rPr lang="en-US"/>
              <a:t>Master text styles</a:t>
            </a:r>
          </a:p>
        </p:txBody>
      </p:sp>
      <p:sp>
        <p:nvSpPr>
          <p:cNvPr id="7" name="Rectangle 6">
            <a:extLst>
              <a:ext uri="{FF2B5EF4-FFF2-40B4-BE49-F238E27FC236}">
                <a16:creationId xmlns:a16="http://schemas.microsoft.com/office/drawing/2014/main" id="{D39A8A61-473A-6141-B621-2559E1BF307D}"/>
              </a:ext>
            </a:extLst>
          </p:cNvPr>
          <p:cNvSpPr/>
          <p:nvPr/>
        </p:nvSpPr>
        <p:spPr>
          <a:xfrm>
            <a:off x="6096000" y="1057"/>
            <a:ext cx="6096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p>
        </p:txBody>
      </p:sp>
    </p:spTree>
    <p:extLst>
      <p:ext uri="{BB962C8B-B14F-4D97-AF65-F5344CB8AC3E}">
        <p14:creationId xmlns:p14="http://schemas.microsoft.com/office/powerpoint/2010/main" val="3775859453"/>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left - image right">
    <p:spTree>
      <p:nvGrpSpPr>
        <p:cNvPr id="1" name=""/>
        <p:cNvGrpSpPr/>
        <p:nvPr/>
      </p:nvGrpSpPr>
      <p:grpSpPr>
        <a:xfrm>
          <a:off x="0" y="0"/>
          <a:ext cx="0" cy="0"/>
          <a:chOff x="0" y="0"/>
          <a:chExt cx="0" cy="0"/>
        </a:xfrm>
      </p:grpSpPr>
      <p:sp>
        <p:nvSpPr>
          <p:cNvPr id="11" name="Picture Placeholder 7"/>
          <p:cNvSpPr>
            <a:spLocks noGrp="1"/>
          </p:cNvSpPr>
          <p:nvPr>
            <p:ph type="pic" sz="quarter" idx="15" hasCustomPrompt="1"/>
          </p:nvPr>
        </p:nvSpPr>
        <p:spPr>
          <a:xfrm>
            <a:off x="6096000" y="1"/>
            <a:ext cx="6096000" cy="6858000"/>
          </a:xfrm>
          <a:solidFill>
            <a:schemeClr val="bg2">
              <a:lumMod val="75000"/>
            </a:schemeClr>
          </a:solidFill>
        </p:spPr>
        <p:txBody>
          <a:bodyPr anchor="ctr"/>
          <a:lstStyle>
            <a:lvl1pPr marL="0" indent="0" algn="ctr">
              <a:buNone/>
              <a:defRPr>
                <a:solidFill>
                  <a:schemeClr val="bg2">
                    <a:lumMod val="50000"/>
                  </a:schemeClr>
                </a:solidFill>
              </a:defRPr>
            </a:lvl1pPr>
          </a:lstStyle>
          <a:p>
            <a:r>
              <a:rPr lang="en-US"/>
              <a:t>Space for image</a:t>
            </a:r>
          </a:p>
          <a:p>
            <a:endParaRPr lang="en-US"/>
          </a:p>
          <a:p>
            <a:endParaRPr lang="en-US"/>
          </a:p>
        </p:txBody>
      </p:sp>
      <p:sp>
        <p:nvSpPr>
          <p:cNvPr id="3" name="Rectangle 2"/>
          <p:cNvSpPr/>
          <p:nvPr/>
        </p:nvSpPr>
        <p:spPr>
          <a:xfrm>
            <a:off x="0" y="1"/>
            <a:ext cx="6096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p>
        </p:txBody>
      </p:sp>
      <p:sp>
        <p:nvSpPr>
          <p:cNvPr id="8" name="Text Placeholder 7"/>
          <p:cNvSpPr>
            <a:spLocks noGrp="1"/>
          </p:cNvSpPr>
          <p:nvPr>
            <p:ph type="body" sz="quarter" idx="16" hasCustomPrompt="1"/>
          </p:nvPr>
        </p:nvSpPr>
        <p:spPr>
          <a:xfrm>
            <a:off x="1028701" y="1877862"/>
            <a:ext cx="4347633" cy="1809879"/>
          </a:xfrm>
        </p:spPr>
        <p:txBody>
          <a:bodyPr>
            <a:noAutofit/>
          </a:bodyPr>
          <a:lstStyle>
            <a:lvl1pPr marL="477924" indent="-477924">
              <a:buSzPct val="160000"/>
              <a:buFontTx/>
              <a:buBlip>
                <a:blip r:embed="rId2"/>
              </a:buBlip>
              <a:tabLst/>
              <a:defRPr sz="2398"/>
            </a:lvl1pPr>
            <a:lvl2pPr marL="456777" indent="0">
              <a:buNone/>
              <a:defRPr sz="2398"/>
            </a:lvl2pPr>
            <a:lvl3pPr marL="913554" indent="0">
              <a:buNone/>
              <a:defRPr sz="2398"/>
            </a:lvl3pPr>
            <a:lvl4pPr marL="1370331" indent="0">
              <a:buNone/>
              <a:defRPr sz="2398"/>
            </a:lvl4pPr>
            <a:lvl5pPr marL="1827108" indent="0">
              <a:buNone/>
              <a:defRPr sz="2398"/>
            </a:lvl5pPr>
          </a:lstStyle>
          <a:p>
            <a:pPr lvl="0"/>
            <a:r>
              <a:rPr lang="en-US"/>
              <a:t>Master text styles</a:t>
            </a:r>
          </a:p>
        </p:txBody>
      </p:sp>
      <p:sp>
        <p:nvSpPr>
          <p:cNvPr id="12" name="Title 1"/>
          <p:cNvSpPr>
            <a:spLocks noGrp="1"/>
          </p:cNvSpPr>
          <p:nvPr>
            <p:ph type="ctrTitle" hasCustomPrompt="1"/>
          </p:nvPr>
        </p:nvSpPr>
        <p:spPr>
          <a:xfrm>
            <a:off x="1028701" y="3822562"/>
            <a:ext cx="2360452" cy="258293"/>
          </a:xfrm>
        </p:spPr>
        <p:txBody>
          <a:bodyPr wrap="square" anchor="b">
            <a:spAutoFit/>
          </a:bodyPr>
          <a:lstStyle>
            <a:lvl1pPr algn="l">
              <a:defRPr sz="1865" b="1" i="0" baseline="0">
                <a:solidFill>
                  <a:schemeClr val="tx1"/>
                </a:solidFill>
                <a:latin typeface="Futura Std Book" charset="0"/>
                <a:ea typeface="Futura Std Book" charset="0"/>
                <a:cs typeface="Futura Std Book" charset="0"/>
              </a:defRPr>
            </a:lvl1pPr>
          </a:lstStyle>
          <a:p>
            <a:r>
              <a:rPr lang="en-US"/>
              <a:t>Name</a:t>
            </a:r>
          </a:p>
        </p:txBody>
      </p:sp>
      <p:sp>
        <p:nvSpPr>
          <p:cNvPr id="13" name="Subtitle 2"/>
          <p:cNvSpPr>
            <a:spLocks noGrp="1"/>
          </p:cNvSpPr>
          <p:nvPr>
            <p:ph type="subTitle" idx="1" hasCustomPrompt="1"/>
          </p:nvPr>
        </p:nvSpPr>
        <p:spPr>
          <a:xfrm>
            <a:off x="1028701" y="4159080"/>
            <a:ext cx="1577264" cy="258293"/>
          </a:xfrm>
        </p:spPr>
        <p:txBody>
          <a:bodyPr wrap="square">
            <a:spAutoFit/>
          </a:bodyPr>
          <a:lstStyle>
            <a:lvl1pPr marL="0" indent="0" algn="l">
              <a:buNone/>
              <a:defRPr sz="1865" b="0" i="0" spc="0">
                <a:solidFill>
                  <a:schemeClr val="tx1"/>
                </a:solidFill>
                <a:latin typeface="Futura Std Book" charset="0"/>
                <a:ea typeface="Futura Std Book" charset="0"/>
                <a:cs typeface="Futura Std Book" charset="0"/>
              </a:defRPr>
            </a:lvl1pPr>
            <a:lvl2pPr marL="456777" indent="0" algn="ctr">
              <a:buNone/>
              <a:defRPr sz="1998"/>
            </a:lvl2pPr>
            <a:lvl3pPr marL="913554" indent="0" algn="ctr">
              <a:buNone/>
              <a:defRPr sz="1798"/>
            </a:lvl3pPr>
            <a:lvl4pPr marL="1370331" indent="0" algn="ctr">
              <a:buNone/>
              <a:defRPr sz="1599"/>
            </a:lvl4pPr>
            <a:lvl5pPr marL="1827108" indent="0" algn="ctr">
              <a:buNone/>
              <a:defRPr sz="1599"/>
            </a:lvl5pPr>
            <a:lvl6pPr marL="2283885" indent="0" algn="ctr">
              <a:buNone/>
              <a:defRPr sz="1599"/>
            </a:lvl6pPr>
            <a:lvl7pPr marL="2740663" indent="0" algn="ctr">
              <a:buNone/>
              <a:defRPr sz="1599"/>
            </a:lvl7pPr>
            <a:lvl8pPr marL="3197440" indent="0" algn="ctr">
              <a:buNone/>
              <a:defRPr sz="1599"/>
            </a:lvl8pPr>
            <a:lvl9pPr marL="3654217" indent="0" algn="ctr">
              <a:buNone/>
              <a:defRPr sz="1599"/>
            </a:lvl9pPr>
          </a:lstStyle>
          <a:p>
            <a:r>
              <a:rPr lang="en-US"/>
              <a:t>Occupation</a:t>
            </a:r>
          </a:p>
        </p:txBody>
      </p:sp>
      <p:sp>
        <p:nvSpPr>
          <p:cNvPr id="7" name="Rectangle 6">
            <a:extLst>
              <a:ext uri="{FF2B5EF4-FFF2-40B4-BE49-F238E27FC236}">
                <a16:creationId xmlns:a16="http://schemas.microsoft.com/office/drawing/2014/main" id="{31D65B1B-4C3B-0C48-A34D-9EF750355029}"/>
              </a:ext>
            </a:extLst>
          </p:cNvPr>
          <p:cNvSpPr/>
          <p:nvPr/>
        </p:nvSpPr>
        <p:spPr>
          <a:xfrm>
            <a:off x="0" y="1"/>
            <a:ext cx="6096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p>
        </p:txBody>
      </p:sp>
    </p:spTree>
    <p:extLst>
      <p:ext uri="{BB962C8B-B14F-4D97-AF65-F5344CB8AC3E}">
        <p14:creationId xmlns:p14="http://schemas.microsoft.com/office/powerpoint/2010/main" val="1865485426"/>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End thank you slide">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EC737AA-46DD-5F47-8227-0A910D4E0BEA}"/>
              </a:ext>
            </a:extLst>
          </p:cNvPr>
          <p:cNvSpPr/>
          <p:nvPr/>
        </p:nvSpPr>
        <p:spPr>
          <a:xfrm>
            <a:off x="2" y="1"/>
            <a:ext cx="12191999"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p>
        </p:txBody>
      </p:sp>
      <p:sp>
        <p:nvSpPr>
          <p:cNvPr id="8" name="Rectangle 7"/>
          <p:cNvSpPr/>
          <p:nvPr/>
        </p:nvSpPr>
        <p:spPr>
          <a:xfrm>
            <a:off x="2" y="1"/>
            <a:ext cx="12191999"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0101" y="5757029"/>
            <a:ext cx="3542232" cy="535304"/>
          </a:xfrm>
          <a:prstGeom prst="rect">
            <a:avLst/>
          </a:prstGeom>
        </p:spPr>
      </p:pic>
      <p:sp>
        <p:nvSpPr>
          <p:cNvPr id="9" name="TextBox 8"/>
          <p:cNvSpPr txBox="1"/>
          <p:nvPr/>
        </p:nvSpPr>
        <p:spPr>
          <a:xfrm>
            <a:off x="670984" y="647101"/>
            <a:ext cx="5078741" cy="1076320"/>
          </a:xfrm>
          <a:prstGeom prst="rect">
            <a:avLst/>
          </a:prstGeom>
          <a:noFill/>
        </p:spPr>
        <p:txBody>
          <a:bodyPr wrap="square" rtlCol="0">
            <a:spAutoFit/>
          </a:bodyPr>
          <a:lstStyle/>
          <a:p>
            <a:r>
              <a:rPr lang="en-US" sz="6394" b="1" i="0">
                <a:solidFill>
                  <a:schemeClr val="accent1"/>
                </a:solidFill>
                <a:latin typeface="Futura Std Book" charset="0"/>
                <a:ea typeface="Futura Std Book" charset="0"/>
                <a:cs typeface="Futura Std Book" charset="0"/>
              </a:rPr>
              <a:t>Thank you.</a:t>
            </a: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984" y="5089087"/>
            <a:ext cx="207736" cy="953965"/>
          </a:xfrm>
          <a:prstGeom prst="rect">
            <a:avLst/>
          </a:prstGeom>
        </p:spPr>
      </p:pic>
      <p:sp>
        <p:nvSpPr>
          <p:cNvPr id="11" name="TextBox 10"/>
          <p:cNvSpPr txBox="1"/>
          <p:nvPr/>
        </p:nvSpPr>
        <p:spPr>
          <a:xfrm>
            <a:off x="865671" y="4962317"/>
            <a:ext cx="2691592" cy="1151469"/>
          </a:xfrm>
          <a:prstGeom prst="rect">
            <a:avLst/>
          </a:prstGeom>
          <a:noFill/>
        </p:spPr>
        <p:txBody>
          <a:bodyPr wrap="square" rtlCol="0">
            <a:spAutoFit/>
          </a:bodyPr>
          <a:lstStyle/>
          <a:p>
            <a:pPr>
              <a:lnSpc>
                <a:spcPts val="2131"/>
              </a:lnSpc>
            </a:pPr>
            <a:r>
              <a:rPr lang="en-US" sz="1599" err="1">
                <a:solidFill>
                  <a:schemeClr val="bg1"/>
                </a:solidFill>
                <a:effectLst/>
                <a:latin typeface="Futura" charset="0"/>
              </a:rPr>
              <a:t>info@formthefuture.org.uk</a:t>
            </a:r>
            <a:endParaRPr lang="en-US" sz="1599">
              <a:solidFill>
                <a:schemeClr val="bg1"/>
              </a:solidFill>
              <a:effectLst/>
              <a:latin typeface="Futura" charset="0"/>
            </a:endParaRPr>
          </a:p>
          <a:p>
            <a:pPr>
              <a:lnSpc>
                <a:spcPts val="2131"/>
              </a:lnSpc>
            </a:pPr>
            <a:r>
              <a:rPr lang="en-US" sz="1599" err="1">
                <a:solidFill>
                  <a:schemeClr val="bg1"/>
                </a:solidFill>
                <a:effectLst/>
                <a:latin typeface="Futura" charset="0"/>
              </a:rPr>
              <a:t>www.formthefuture.org.uk</a:t>
            </a:r>
            <a:endParaRPr lang="en-US" sz="1599">
              <a:solidFill>
                <a:schemeClr val="bg1"/>
              </a:solidFill>
              <a:effectLst/>
              <a:latin typeface="Futura" charset="0"/>
            </a:endParaRPr>
          </a:p>
          <a:p>
            <a:pPr>
              <a:lnSpc>
                <a:spcPts val="2131"/>
              </a:lnSpc>
            </a:pPr>
            <a:r>
              <a:rPr lang="en-US" sz="1599">
                <a:solidFill>
                  <a:schemeClr val="bg1"/>
                </a:solidFill>
                <a:effectLst/>
                <a:latin typeface="Futura" charset="0"/>
              </a:rPr>
              <a:t>@</a:t>
            </a:r>
            <a:r>
              <a:rPr lang="en-US" sz="1599" err="1">
                <a:solidFill>
                  <a:schemeClr val="bg1"/>
                </a:solidFill>
                <a:effectLst/>
                <a:latin typeface="Futura" charset="0"/>
              </a:rPr>
              <a:t>form_future</a:t>
            </a:r>
            <a:endParaRPr lang="en-US" sz="1599">
              <a:solidFill>
                <a:schemeClr val="bg1"/>
              </a:solidFill>
              <a:effectLst/>
              <a:latin typeface="Futura" charset="0"/>
            </a:endParaRPr>
          </a:p>
          <a:p>
            <a:pPr>
              <a:lnSpc>
                <a:spcPts val="2131"/>
              </a:lnSpc>
            </a:pPr>
            <a:r>
              <a:rPr lang="en-US" sz="1599">
                <a:solidFill>
                  <a:schemeClr val="bg1"/>
                </a:solidFill>
                <a:effectLst/>
                <a:latin typeface="Futura" charset="0"/>
              </a:rPr>
              <a:t>Form the Future CIC</a:t>
            </a:r>
          </a:p>
        </p:txBody>
      </p:sp>
      <p:sp>
        <p:nvSpPr>
          <p:cNvPr id="13" name="Rectangle 12">
            <a:extLst>
              <a:ext uri="{FF2B5EF4-FFF2-40B4-BE49-F238E27FC236}">
                <a16:creationId xmlns:a16="http://schemas.microsoft.com/office/drawing/2014/main" id="{672BFA8A-D2C9-A34E-9D16-1223B6F9EF5E}"/>
              </a:ext>
            </a:extLst>
          </p:cNvPr>
          <p:cNvSpPr/>
          <p:nvPr/>
        </p:nvSpPr>
        <p:spPr>
          <a:xfrm>
            <a:off x="2" y="1"/>
            <a:ext cx="12191999"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p>
        </p:txBody>
      </p:sp>
      <p:sp>
        <p:nvSpPr>
          <p:cNvPr id="14" name="Rectangle 13">
            <a:extLst>
              <a:ext uri="{FF2B5EF4-FFF2-40B4-BE49-F238E27FC236}">
                <a16:creationId xmlns:a16="http://schemas.microsoft.com/office/drawing/2014/main" id="{A87F054F-93C6-4340-958B-44115845B406}"/>
              </a:ext>
            </a:extLst>
          </p:cNvPr>
          <p:cNvSpPr/>
          <p:nvPr/>
        </p:nvSpPr>
        <p:spPr>
          <a:xfrm>
            <a:off x="2" y="1"/>
            <a:ext cx="12191999"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p>
        </p:txBody>
      </p:sp>
      <p:pic>
        <p:nvPicPr>
          <p:cNvPr id="15" name="Picture 14">
            <a:extLst>
              <a:ext uri="{FF2B5EF4-FFF2-40B4-BE49-F238E27FC236}">
                <a16:creationId xmlns:a16="http://schemas.microsoft.com/office/drawing/2014/main" id="{AAF25579-1E58-0C4F-9020-578CFEE34D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0101" y="5757029"/>
            <a:ext cx="3542232" cy="535304"/>
          </a:xfrm>
          <a:prstGeom prst="rect">
            <a:avLst/>
          </a:prstGeom>
        </p:spPr>
      </p:pic>
      <p:sp>
        <p:nvSpPr>
          <p:cNvPr id="16" name="TextBox 15">
            <a:extLst>
              <a:ext uri="{FF2B5EF4-FFF2-40B4-BE49-F238E27FC236}">
                <a16:creationId xmlns:a16="http://schemas.microsoft.com/office/drawing/2014/main" id="{63ECB297-3C59-3044-A81D-55960A8DD143}"/>
              </a:ext>
            </a:extLst>
          </p:cNvPr>
          <p:cNvSpPr txBox="1"/>
          <p:nvPr/>
        </p:nvSpPr>
        <p:spPr>
          <a:xfrm>
            <a:off x="670984" y="647101"/>
            <a:ext cx="5078741" cy="1076320"/>
          </a:xfrm>
          <a:prstGeom prst="rect">
            <a:avLst/>
          </a:prstGeom>
          <a:noFill/>
        </p:spPr>
        <p:txBody>
          <a:bodyPr wrap="square" rtlCol="0">
            <a:spAutoFit/>
          </a:bodyPr>
          <a:lstStyle/>
          <a:p>
            <a:r>
              <a:rPr lang="en-US" sz="6394" b="1" i="0">
                <a:solidFill>
                  <a:schemeClr val="accent1"/>
                </a:solidFill>
                <a:latin typeface="Futura Std Book" charset="0"/>
                <a:ea typeface="Futura Std Book" charset="0"/>
                <a:cs typeface="Futura Std Book" charset="0"/>
              </a:rPr>
              <a:t>Thank you.</a:t>
            </a:r>
          </a:p>
        </p:txBody>
      </p:sp>
      <p:pic>
        <p:nvPicPr>
          <p:cNvPr id="17" name="Picture 16">
            <a:extLst>
              <a:ext uri="{FF2B5EF4-FFF2-40B4-BE49-F238E27FC236}">
                <a16:creationId xmlns:a16="http://schemas.microsoft.com/office/drawing/2014/main" id="{4C8EA6EB-1A95-4641-AD15-E912AD7795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984" y="5089087"/>
            <a:ext cx="207736" cy="953965"/>
          </a:xfrm>
          <a:prstGeom prst="rect">
            <a:avLst/>
          </a:prstGeom>
        </p:spPr>
      </p:pic>
      <p:sp>
        <p:nvSpPr>
          <p:cNvPr id="18" name="TextBox 17">
            <a:extLst>
              <a:ext uri="{FF2B5EF4-FFF2-40B4-BE49-F238E27FC236}">
                <a16:creationId xmlns:a16="http://schemas.microsoft.com/office/drawing/2014/main" id="{80B5F362-7954-4D40-A38D-8E15ECBD8BF8}"/>
              </a:ext>
            </a:extLst>
          </p:cNvPr>
          <p:cNvSpPr txBox="1"/>
          <p:nvPr/>
        </p:nvSpPr>
        <p:spPr>
          <a:xfrm>
            <a:off x="865671" y="4962317"/>
            <a:ext cx="2691592" cy="1151469"/>
          </a:xfrm>
          <a:prstGeom prst="rect">
            <a:avLst/>
          </a:prstGeom>
          <a:noFill/>
        </p:spPr>
        <p:txBody>
          <a:bodyPr wrap="square" rtlCol="0">
            <a:spAutoFit/>
          </a:bodyPr>
          <a:lstStyle/>
          <a:p>
            <a:pPr>
              <a:lnSpc>
                <a:spcPts val="2131"/>
              </a:lnSpc>
            </a:pPr>
            <a:r>
              <a:rPr lang="en-US" sz="1599" err="1">
                <a:solidFill>
                  <a:schemeClr val="bg1"/>
                </a:solidFill>
                <a:effectLst/>
                <a:latin typeface="Futura" charset="0"/>
              </a:rPr>
              <a:t>info@formthefuture.org.uk</a:t>
            </a:r>
            <a:endParaRPr lang="en-US" sz="1599">
              <a:solidFill>
                <a:schemeClr val="bg1"/>
              </a:solidFill>
              <a:effectLst/>
              <a:latin typeface="Futura" charset="0"/>
            </a:endParaRPr>
          </a:p>
          <a:p>
            <a:pPr>
              <a:lnSpc>
                <a:spcPts val="2131"/>
              </a:lnSpc>
            </a:pPr>
            <a:r>
              <a:rPr lang="en-US" sz="1599" err="1">
                <a:solidFill>
                  <a:schemeClr val="bg1"/>
                </a:solidFill>
                <a:effectLst/>
                <a:latin typeface="Futura" charset="0"/>
              </a:rPr>
              <a:t>www.formthefuture.org.uk</a:t>
            </a:r>
            <a:endParaRPr lang="en-US" sz="1599">
              <a:solidFill>
                <a:schemeClr val="bg1"/>
              </a:solidFill>
              <a:effectLst/>
              <a:latin typeface="Futura" charset="0"/>
            </a:endParaRPr>
          </a:p>
          <a:p>
            <a:pPr>
              <a:lnSpc>
                <a:spcPts val="2131"/>
              </a:lnSpc>
            </a:pPr>
            <a:r>
              <a:rPr lang="en-US" sz="1599">
                <a:solidFill>
                  <a:schemeClr val="bg1"/>
                </a:solidFill>
                <a:effectLst/>
                <a:latin typeface="Futura" charset="0"/>
              </a:rPr>
              <a:t>@</a:t>
            </a:r>
            <a:r>
              <a:rPr lang="en-US" sz="1599" err="1">
                <a:solidFill>
                  <a:schemeClr val="bg1"/>
                </a:solidFill>
                <a:effectLst/>
                <a:latin typeface="Futura" charset="0"/>
              </a:rPr>
              <a:t>form_future</a:t>
            </a:r>
            <a:endParaRPr lang="en-US" sz="1599">
              <a:solidFill>
                <a:schemeClr val="bg1"/>
              </a:solidFill>
              <a:effectLst/>
              <a:latin typeface="Futura" charset="0"/>
            </a:endParaRPr>
          </a:p>
          <a:p>
            <a:pPr>
              <a:lnSpc>
                <a:spcPts val="2131"/>
              </a:lnSpc>
            </a:pPr>
            <a:r>
              <a:rPr lang="en-US" sz="1599">
                <a:solidFill>
                  <a:schemeClr val="bg1"/>
                </a:solidFill>
                <a:effectLst/>
                <a:latin typeface="Futura" charset="0"/>
              </a:rPr>
              <a:t>Form the Future CIC</a:t>
            </a:r>
          </a:p>
        </p:txBody>
      </p:sp>
    </p:spTree>
    <p:extLst>
      <p:ext uri="{BB962C8B-B14F-4D97-AF65-F5344CB8AC3E}">
        <p14:creationId xmlns:p14="http://schemas.microsoft.com/office/powerpoint/2010/main" val="1933659167"/>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page - white text">
    <p:spTree>
      <p:nvGrpSpPr>
        <p:cNvPr id="1" name=""/>
        <p:cNvGrpSpPr/>
        <p:nvPr/>
      </p:nvGrpSpPr>
      <p:grpSpPr>
        <a:xfrm>
          <a:off x="0" y="0"/>
          <a:ext cx="0" cy="0"/>
          <a:chOff x="0" y="0"/>
          <a:chExt cx="0" cy="0"/>
        </a:xfrm>
      </p:grpSpPr>
      <p:sp>
        <p:nvSpPr>
          <p:cNvPr id="7" name="Rectangle 6"/>
          <p:cNvSpPr/>
          <p:nvPr/>
        </p:nvSpPr>
        <p:spPr>
          <a:xfrm>
            <a:off x="2" y="1"/>
            <a:ext cx="1219199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p>
        </p:txBody>
      </p:sp>
      <p:sp>
        <p:nvSpPr>
          <p:cNvPr id="2" name="Title 1"/>
          <p:cNvSpPr>
            <a:spLocks noGrp="1"/>
          </p:cNvSpPr>
          <p:nvPr>
            <p:ph type="ctrTitle" hasCustomPrompt="1"/>
          </p:nvPr>
        </p:nvSpPr>
        <p:spPr>
          <a:xfrm>
            <a:off x="670983" y="647101"/>
            <a:ext cx="10801351" cy="885576"/>
          </a:xfrm>
        </p:spPr>
        <p:txBody>
          <a:bodyPr wrap="square" anchor="b">
            <a:spAutoFit/>
          </a:bodyPr>
          <a:lstStyle>
            <a:lvl1pPr algn="l">
              <a:defRPr sz="6394" b="1" i="0">
                <a:solidFill>
                  <a:schemeClr val="tx1"/>
                </a:solidFill>
                <a:latin typeface="Futura Std Book" charset="0"/>
                <a:ea typeface="Futura Std Book" charset="0"/>
                <a:cs typeface="Futura Std Book" charset="0"/>
              </a:defRPr>
            </a:lvl1pPr>
          </a:lstStyle>
          <a:p>
            <a:r>
              <a:rPr lang="en-US"/>
              <a:t>Title goes here</a:t>
            </a:r>
          </a:p>
        </p:txBody>
      </p:sp>
      <p:sp>
        <p:nvSpPr>
          <p:cNvPr id="3" name="Subtitle 2"/>
          <p:cNvSpPr>
            <a:spLocks noGrp="1"/>
          </p:cNvSpPr>
          <p:nvPr>
            <p:ph type="subTitle" idx="1" hasCustomPrompt="1"/>
          </p:nvPr>
        </p:nvSpPr>
        <p:spPr>
          <a:xfrm>
            <a:off x="670984" y="1646746"/>
            <a:ext cx="10801349" cy="885576"/>
          </a:xfrm>
        </p:spPr>
        <p:txBody>
          <a:bodyPr wrap="square">
            <a:spAutoFit/>
          </a:bodyPr>
          <a:lstStyle>
            <a:lvl1pPr marL="0" indent="0" algn="l">
              <a:buNone/>
              <a:defRPr sz="6394" b="0" i="0" spc="-200">
                <a:solidFill>
                  <a:schemeClr val="tx1"/>
                </a:solidFill>
                <a:latin typeface="Futura Std Book" charset="0"/>
                <a:ea typeface="Futura Std Book" charset="0"/>
                <a:cs typeface="Futura Std Book" charset="0"/>
              </a:defRPr>
            </a:lvl1pPr>
            <a:lvl2pPr marL="456777" indent="0" algn="ctr">
              <a:buNone/>
              <a:defRPr sz="1998"/>
            </a:lvl2pPr>
            <a:lvl3pPr marL="913554" indent="0" algn="ctr">
              <a:buNone/>
              <a:defRPr sz="1798"/>
            </a:lvl3pPr>
            <a:lvl4pPr marL="1370331" indent="0" algn="ctr">
              <a:buNone/>
              <a:defRPr sz="1599"/>
            </a:lvl4pPr>
            <a:lvl5pPr marL="1827108" indent="0" algn="ctr">
              <a:buNone/>
              <a:defRPr sz="1599"/>
            </a:lvl5pPr>
            <a:lvl6pPr marL="2283885" indent="0" algn="ctr">
              <a:buNone/>
              <a:defRPr sz="1599"/>
            </a:lvl6pPr>
            <a:lvl7pPr marL="2740663" indent="0" algn="ctr">
              <a:buNone/>
              <a:defRPr sz="1599"/>
            </a:lvl7pPr>
            <a:lvl8pPr marL="3197440" indent="0" algn="ctr">
              <a:buNone/>
              <a:defRPr sz="1599"/>
            </a:lvl8pPr>
            <a:lvl9pPr marL="3654217" indent="0" algn="ctr">
              <a:buNone/>
              <a:defRPr sz="1599"/>
            </a:lvl9pPr>
          </a:lstStyle>
          <a:p>
            <a:r>
              <a:rPr lang="en-US"/>
              <a:t>Space for subtitle</a:t>
            </a:r>
          </a:p>
        </p:txBody>
      </p:sp>
      <p:sp>
        <p:nvSpPr>
          <p:cNvPr id="5" name="Text Placeholder 4"/>
          <p:cNvSpPr>
            <a:spLocks noGrp="1"/>
          </p:cNvSpPr>
          <p:nvPr>
            <p:ph type="body" sz="quarter" idx="10" hasCustomPrompt="1"/>
          </p:nvPr>
        </p:nvSpPr>
        <p:spPr>
          <a:xfrm>
            <a:off x="670984" y="2646393"/>
            <a:ext cx="10801349" cy="332091"/>
          </a:xfrm>
        </p:spPr>
        <p:txBody>
          <a:bodyPr wrap="square">
            <a:spAutoFit/>
          </a:bodyPr>
          <a:lstStyle>
            <a:lvl1pPr marL="0" indent="0">
              <a:buNone/>
              <a:defRPr sz="2398" b="0" i="0">
                <a:solidFill>
                  <a:schemeClr val="tx2"/>
                </a:solidFill>
                <a:latin typeface="Futura Std Book" charset="0"/>
                <a:ea typeface="Futura Std Book" charset="0"/>
                <a:cs typeface="Futura Std Book" charset="0"/>
              </a:defRPr>
            </a:lvl1pPr>
          </a:lstStyle>
          <a:p>
            <a:pPr lvl="0"/>
            <a:r>
              <a:rPr lang="en-US"/>
              <a:t>Version/date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0101" y="5757029"/>
            <a:ext cx="3542232" cy="500501"/>
          </a:xfrm>
          <a:prstGeom prst="rect">
            <a:avLst/>
          </a:prstGeom>
        </p:spPr>
      </p:pic>
      <p:sp>
        <p:nvSpPr>
          <p:cNvPr id="8" name="Rectangle 7">
            <a:extLst>
              <a:ext uri="{FF2B5EF4-FFF2-40B4-BE49-F238E27FC236}">
                <a16:creationId xmlns:a16="http://schemas.microsoft.com/office/drawing/2014/main" id="{5AAB226C-9F89-814E-A8C8-3AD0D8DABAB4}"/>
              </a:ext>
            </a:extLst>
          </p:cNvPr>
          <p:cNvSpPr/>
          <p:nvPr/>
        </p:nvSpPr>
        <p:spPr>
          <a:xfrm>
            <a:off x="2" y="1"/>
            <a:ext cx="1219199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p>
        </p:txBody>
      </p:sp>
      <p:pic>
        <p:nvPicPr>
          <p:cNvPr id="9" name="Picture 8">
            <a:extLst>
              <a:ext uri="{FF2B5EF4-FFF2-40B4-BE49-F238E27FC236}">
                <a16:creationId xmlns:a16="http://schemas.microsoft.com/office/drawing/2014/main" id="{E6939595-54E4-DF41-92E8-9EDA5AD326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0101" y="5757029"/>
            <a:ext cx="3542232" cy="500501"/>
          </a:xfrm>
          <a:prstGeom prst="rect">
            <a:avLst/>
          </a:prstGeom>
        </p:spPr>
      </p:pic>
    </p:spTree>
    <p:extLst>
      <p:ext uri="{BB962C8B-B14F-4D97-AF65-F5344CB8AC3E}">
        <p14:creationId xmlns:p14="http://schemas.microsoft.com/office/powerpoint/2010/main" val="3008893565"/>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1621">
          <p15:clr>
            <a:srgbClr val="FBAE40"/>
          </p15:clr>
        </p15:guide>
        <p15:guide id="2" pos="288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_Two column slide">
    <p:spTree>
      <p:nvGrpSpPr>
        <p:cNvPr id="1" name=""/>
        <p:cNvGrpSpPr/>
        <p:nvPr/>
      </p:nvGrpSpPr>
      <p:grpSpPr>
        <a:xfrm>
          <a:off x="0" y="0"/>
          <a:ext cx="0" cy="0"/>
          <a:chOff x="0" y="0"/>
          <a:chExt cx="0" cy="0"/>
        </a:xfrm>
      </p:grpSpPr>
      <p:sp>
        <p:nvSpPr>
          <p:cNvPr id="7" name="Rectangle 6"/>
          <p:cNvSpPr/>
          <p:nvPr/>
        </p:nvSpPr>
        <p:spPr>
          <a:xfrm>
            <a:off x="0" y="6356352"/>
            <a:ext cx="12192000" cy="5016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
        <p:nvSpPr>
          <p:cNvPr id="3" name="Content Placeholder 2"/>
          <p:cNvSpPr>
            <a:spLocks noGrp="1"/>
          </p:cNvSpPr>
          <p:nvPr>
            <p:ph idx="1"/>
          </p:nvPr>
        </p:nvSpPr>
        <p:spPr>
          <a:xfrm>
            <a:off x="670983" y="1425661"/>
            <a:ext cx="10801351" cy="4602914"/>
          </a:xfrm>
        </p:spPr>
        <p:txBody>
          <a:bodyPr numCol="2"/>
          <a:lstStyle>
            <a:lvl1pPr marL="0" indent="0">
              <a:buNone/>
              <a:defRPr b="0"/>
            </a:lvl1pPr>
            <a:lvl2pPr marL="456777" indent="0">
              <a:buNone/>
              <a:defRPr/>
            </a:lvl2pPr>
            <a:lvl3pPr marL="913554" indent="0">
              <a:buNone/>
              <a:defRPr/>
            </a:lvl3pPr>
            <a:lvl4pPr marL="1370331" indent="0">
              <a:buNone/>
              <a:defRPr/>
            </a:lvl4pPr>
            <a:lvl5pPr marL="1827108"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Slide Number Placeholder 5"/>
          <p:cNvSpPr>
            <a:spLocks noGrp="1"/>
          </p:cNvSpPr>
          <p:nvPr>
            <p:ph type="sldNum" sz="quarter" idx="12"/>
          </p:nvPr>
        </p:nvSpPr>
        <p:spPr>
          <a:xfrm>
            <a:off x="11509612" y="6424612"/>
            <a:ext cx="590267" cy="365125"/>
          </a:xfrm>
        </p:spPr>
        <p:txBody>
          <a:bodyPr/>
          <a:lstStyle>
            <a:lvl1pPr>
              <a:defRPr sz="1865" b="1" i="0">
                <a:solidFill>
                  <a:schemeClr val="bg2"/>
                </a:solidFill>
                <a:latin typeface="Futura Std Book" charset="0"/>
                <a:ea typeface="Futura Std Book" charset="0"/>
                <a:cs typeface="Futura Std Book" charset="0"/>
              </a:defRPr>
            </a:lvl1pPr>
          </a:lstStyle>
          <a:p>
            <a:fld id="{1D0502D7-7457-3D4D-ACE8-48080F4424E4}" type="slidenum">
              <a:rPr lang="en-US" smtClean="0"/>
              <a:pPr/>
              <a:t>‹#›</a:t>
            </a:fld>
            <a:endParaRPr lang="en-US"/>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68341" y="141231"/>
            <a:ext cx="2365900" cy="334289"/>
          </a:xfrm>
          <a:prstGeom prst="rect">
            <a:avLst/>
          </a:prstGeom>
        </p:spPr>
      </p:pic>
      <p:sp>
        <p:nvSpPr>
          <p:cNvPr id="8" name="Title 1"/>
          <p:cNvSpPr>
            <a:spLocks noGrp="1"/>
          </p:cNvSpPr>
          <p:nvPr>
            <p:ph type="title" hasCustomPrompt="1"/>
          </p:nvPr>
        </p:nvSpPr>
        <p:spPr>
          <a:xfrm>
            <a:off x="670984" y="475521"/>
            <a:ext cx="10801349" cy="442789"/>
          </a:xfrm>
        </p:spPr>
        <p:txBody>
          <a:bodyPr wrap="square">
            <a:spAutoFit/>
          </a:bodyPr>
          <a:lstStyle>
            <a:lvl1pPr>
              <a:defRPr sz="3197" b="1" i="0">
                <a:solidFill>
                  <a:schemeClr val="tx1"/>
                </a:solidFill>
                <a:latin typeface="Futura Std Book" charset="0"/>
                <a:ea typeface="Futura Std Book" charset="0"/>
                <a:cs typeface="Futura Std Book" charset="0"/>
              </a:defRPr>
            </a:lvl1pPr>
          </a:lstStyle>
          <a:p>
            <a:r>
              <a:rPr lang="en-US"/>
              <a:t>Title goes here</a:t>
            </a:r>
          </a:p>
        </p:txBody>
      </p:sp>
      <p:pic>
        <p:nvPicPr>
          <p:cNvPr id="10" name="Picture 9">
            <a:extLst>
              <a:ext uri="{FF2B5EF4-FFF2-40B4-BE49-F238E27FC236}">
                <a16:creationId xmlns:a16="http://schemas.microsoft.com/office/drawing/2014/main" id="{7D137C48-45D1-6242-ADD5-628492C8EA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68341" y="141231"/>
            <a:ext cx="2365900" cy="334289"/>
          </a:xfrm>
          <a:prstGeom prst="rect">
            <a:avLst/>
          </a:prstGeom>
        </p:spPr>
      </p:pic>
    </p:spTree>
    <p:extLst>
      <p:ext uri="{BB962C8B-B14F-4D97-AF65-F5344CB8AC3E}">
        <p14:creationId xmlns:p14="http://schemas.microsoft.com/office/powerpoint/2010/main" val="992863314"/>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guide id="3" pos="272">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1_Three column slide">
    <p:spTree>
      <p:nvGrpSpPr>
        <p:cNvPr id="1" name=""/>
        <p:cNvGrpSpPr/>
        <p:nvPr/>
      </p:nvGrpSpPr>
      <p:grpSpPr>
        <a:xfrm>
          <a:off x="0" y="0"/>
          <a:ext cx="0" cy="0"/>
          <a:chOff x="0" y="0"/>
          <a:chExt cx="0" cy="0"/>
        </a:xfrm>
      </p:grpSpPr>
      <p:sp>
        <p:nvSpPr>
          <p:cNvPr id="7" name="Rectangle 6"/>
          <p:cNvSpPr/>
          <p:nvPr/>
        </p:nvSpPr>
        <p:spPr>
          <a:xfrm>
            <a:off x="0" y="6356352"/>
            <a:ext cx="12192000" cy="5016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
        <p:nvSpPr>
          <p:cNvPr id="3" name="Content Placeholder 2"/>
          <p:cNvSpPr>
            <a:spLocks noGrp="1"/>
          </p:cNvSpPr>
          <p:nvPr>
            <p:ph idx="1"/>
          </p:nvPr>
        </p:nvSpPr>
        <p:spPr>
          <a:xfrm>
            <a:off x="670983" y="1425661"/>
            <a:ext cx="10801351" cy="4602914"/>
          </a:xfrm>
        </p:spPr>
        <p:txBody>
          <a:bodyPr numCol="3"/>
          <a:lstStyle>
            <a:lvl1pPr marL="0" indent="0">
              <a:buNone/>
              <a:defRPr/>
            </a:lvl1pPr>
            <a:lvl2pPr marL="456777" indent="0">
              <a:buNone/>
              <a:defRPr/>
            </a:lvl2pPr>
            <a:lvl3pPr marL="913554" indent="0">
              <a:buNone/>
              <a:defRPr/>
            </a:lvl3pPr>
            <a:lvl4pPr marL="1370331" indent="0">
              <a:buNone/>
              <a:defRPr/>
            </a:lvl4pPr>
            <a:lvl5pPr marL="1827108"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Slide Number Placeholder 5"/>
          <p:cNvSpPr>
            <a:spLocks noGrp="1"/>
          </p:cNvSpPr>
          <p:nvPr>
            <p:ph type="sldNum" sz="quarter" idx="12"/>
          </p:nvPr>
        </p:nvSpPr>
        <p:spPr>
          <a:xfrm>
            <a:off x="11509612" y="6424612"/>
            <a:ext cx="590267" cy="365125"/>
          </a:xfrm>
        </p:spPr>
        <p:txBody>
          <a:bodyPr/>
          <a:lstStyle>
            <a:lvl1pPr>
              <a:defRPr sz="1865" b="1" i="0">
                <a:solidFill>
                  <a:schemeClr val="bg2"/>
                </a:solidFill>
                <a:latin typeface="Futura Std Book" charset="0"/>
                <a:ea typeface="Futura Std Book" charset="0"/>
                <a:cs typeface="Futura Std Book" charset="0"/>
              </a:defRPr>
            </a:lvl1pPr>
          </a:lstStyle>
          <a:p>
            <a:fld id="{1D0502D7-7457-3D4D-ACE8-48080F4424E4}" type="slidenum">
              <a:rPr lang="en-US" smtClean="0"/>
              <a:pPr/>
              <a:t>‹#›</a:t>
            </a:fld>
            <a:endParaRPr lang="en-US"/>
          </a:p>
        </p:txBody>
      </p:sp>
      <p:sp>
        <p:nvSpPr>
          <p:cNvPr id="10" name="Title 1"/>
          <p:cNvSpPr>
            <a:spLocks noGrp="1"/>
          </p:cNvSpPr>
          <p:nvPr>
            <p:ph type="title" hasCustomPrompt="1"/>
          </p:nvPr>
        </p:nvSpPr>
        <p:spPr>
          <a:xfrm>
            <a:off x="670984" y="475521"/>
            <a:ext cx="10801349" cy="442789"/>
          </a:xfrm>
        </p:spPr>
        <p:txBody>
          <a:bodyPr wrap="square">
            <a:spAutoFit/>
          </a:bodyPr>
          <a:lstStyle>
            <a:lvl1pPr>
              <a:defRPr sz="3197" b="1" i="0">
                <a:solidFill>
                  <a:schemeClr val="tx1"/>
                </a:solidFill>
                <a:latin typeface="Futura Std Book" charset="0"/>
                <a:ea typeface="Futura Std Book" charset="0"/>
                <a:cs typeface="Futura Std Book" charset="0"/>
              </a:defRPr>
            </a:lvl1pPr>
          </a:lstStyle>
          <a:p>
            <a:r>
              <a:rPr lang="en-US"/>
              <a:t>Title goes here</a:t>
            </a:r>
          </a:p>
        </p:txBody>
      </p:sp>
      <p:sp>
        <p:nvSpPr>
          <p:cNvPr id="8" name="Rectangle 7">
            <a:extLst>
              <a:ext uri="{FF2B5EF4-FFF2-40B4-BE49-F238E27FC236}">
                <a16:creationId xmlns:a16="http://schemas.microsoft.com/office/drawing/2014/main" id="{3005CE85-712B-F643-9B31-4AAE1425A52F}"/>
              </a:ext>
            </a:extLst>
          </p:cNvPr>
          <p:cNvSpPr/>
          <p:nvPr/>
        </p:nvSpPr>
        <p:spPr>
          <a:xfrm>
            <a:off x="0" y="6356349"/>
            <a:ext cx="12192000" cy="5016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Tree>
    <p:extLst>
      <p:ext uri="{BB962C8B-B14F-4D97-AF65-F5344CB8AC3E}">
        <p14:creationId xmlns:p14="http://schemas.microsoft.com/office/powerpoint/2010/main" val="2373610521"/>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1_Intro and bullets">
    <p:spTree>
      <p:nvGrpSpPr>
        <p:cNvPr id="1" name=""/>
        <p:cNvGrpSpPr/>
        <p:nvPr/>
      </p:nvGrpSpPr>
      <p:grpSpPr>
        <a:xfrm>
          <a:off x="0" y="0"/>
          <a:ext cx="0" cy="0"/>
          <a:chOff x="0" y="0"/>
          <a:chExt cx="0" cy="0"/>
        </a:xfrm>
      </p:grpSpPr>
      <p:sp>
        <p:nvSpPr>
          <p:cNvPr id="7" name="Rectangle 6"/>
          <p:cNvSpPr/>
          <p:nvPr/>
        </p:nvSpPr>
        <p:spPr>
          <a:xfrm>
            <a:off x="0" y="6356352"/>
            <a:ext cx="12192000" cy="5016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
        <p:nvSpPr>
          <p:cNvPr id="3" name="Content Placeholder 2"/>
          <p:cNvSpPr>
            <a:spLocks noGrp="1"/>
          </p:cNvSpPr>
          <p:nvPr>
            <p:ph idx="1"/>
          </p:nvPr>
        </p:nvSpPr>
        <p:spPr>
          <a:xfrm>
            <a:off x="6263781" y="1425661"/>
            <a:ext cx="5208553" cy="4602912"/>
          </a:xfrm>
        </p:spPr>
        <p:txBody>
          <a:bodyPr numCol="1"/>
          <a:lstStyle>
            <a:lvl1pPr marL="228389" indent="-228389">
              <a:buClr>
                <a:schemeClr val="accent6"/>
              </a:buClr>
              <a:buFont typeface="Arial" charset="0"/>
              <a:buChar char="•"/>
              <a:defRPr/>
            </a:lvl1pPr>
            <a:lvl2pPr marL="685166" indent="-228389">
              <a:buClr>
                <a:schemeClr val="accent6"/>
              </a:buClr>
              <a:buFont typeface="Arial" charset="0"/>
              <a:buChar char="•"/>
              <a:defRPr/>
            </a:lvl2pPr>
            <a:lvl3pPr marL="1141943" indent="-228389">
              <a:buClr>
                <a:schemeClr val="accent6"/>
              </a:buClr>
              <a:buFont typeface="Arial" charset="0"/>
              <a:buChar char="•"/>
              <a:defRPr/>
            </a:lvl3pPr>
            <a:lvl4pPr marL="1598720" indent="-228389">
              <a:buClr>
                <a:schemeClr val="accent6"/>
              </a:buClr>
              <a:buFont typeface="Arial" charset="0"/>
              <a:buChar char="•"/>
              <a:defRPr/>
            </a:lvl4pPr>
            <a:lvl5pPr marL="2055497" indent="-228389">
              <a:buClr>
                <a:schemeClr val="accent6"/>
              </a:buClr>
              <a:buFont typeface="Arial" charset="0"/>
              <a:buChar cha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Slide Number Placeholder 5"/>
          <p:cNvSpPr>
            <a:spLocks noGrp="1"/>
          </p:cNvSpPr>
          <p:nvPr>
            <p:ph type="sldNum" sz="quarter" idx="12"/>
          </p:nvPr>
        </p:nvSpPr>
        <p:spPr>
          <a:xfrm>
            <a:off x="11509612" y="6424612"/>
            <a:ext cx="590267" cy="365125"/>
          </a:xfrm>
        </p:spPr>
        <p:txBody>
          <a:bodyPr/>
          <a:lstStyle>
            <a:lvl1pPr>
              <a:defRPr sz="1865" b="1" i="0">
                <a:solidFill>
                  <a:schemeClr val="bg2"/>
                </a:solidFill>
                <a:latin typeface="Futura Std Book" charset="0"/>
                <a:ea typeface="Futura Std Book" charset="0"/>
                <a:cs typeface="Futura Std Book" charset="0"/>
              </a:defRPr>
            </a:lvl1pPr>
          </a:lstStyle>
          <a:p>
            <a:fld id="{1D0502D7-7457-3D4D-ACE8-48080F4424E4}" type="slidenum">
              <a:rPr lang="en-US" smtClean="0"/>
              <a:pPr/>
              <a:t>‹#›</a:t>
            </a:fld>
            <a:endParaRPr lang="en-US"/>
          </a:p>
        </p:txBody>
      </p:sp>
      <p:sp>
        <p:nvSpPr>
          <p:cNvPr id="5" name="Text Placeholder 4"/>
          <p:cNvSpPr>
            <a:spLocks noGrp="1"/>
          </p:cNvSpPr>
          <p:nvPr>
            <p:ph type="body" sz="quarter" idx="13"/>
          </p:nvPr>
        </p:nvSpPr>
        <p:spPr>
          <a:xfrm>
            <a:off x="670984" y="1425662"/>
            <a:ext cx="5290792" cy="4602912"/>
          </a:xfrm>
        </p:spPr>
        <p:txBody>
          <a:bodyPr>
            <a:normAutofit/>
          </a:bodyPr>
          <a:lstStyle>
            <a:lvl1pPr marL="0" indent="0">
              <a:buNone/>
              <a:defRPr sz="2398" b="1" i="0">
                <a:latin typeface="Futura Std Book" charset="0"/>
                <a:ea typeface="Futura Std Book" charset="0"/>
                <a:cs typeface="Futura Std Book" charset="0"/>
              </a:defRPr>
            </a:lvl1pPr>
            <a:lvl2pPr marL="456777" indent="0">
              <a:buNone/>
              <a:defRPr sz="2398" b="1" i="0">
                <a:latin typeface="Futura Std Book" charset="0"/>
                <a:ea typeface="Futura Std Book" charset="0"/>
                <a:cs typeface="Futura Std Book" charset="0"/>
              </a:defRPr>
            </a:lvl2pPr>
            <a:lvl3pPr marL="913554" indent="0">
              <a:buNone/>
              <a:defRPr sz="2398" b="1" i="0">
                <a:latin typeface="Futura Std Book" charset="0"/>
                <a:ea typeface="Futura Std Book" charset="0"/>
                <a:cs typeface="Futura Std Book" charset="0"/>
              </a:defRPr>
            </a:lvl3pPr>
            <a:lvl4pPr marL="1370331" indent="0">
              <a:buNone/>
              <a:defRPr sz="2398" b="1" i="0">
                <a:latin typeface="Futura Std Book" charset="0"/>
                <a:ea typeface="Futura Std Book" charset="0"/>
                <a:cs typeface="Futura Std Book" charset="0"/>
              </a:defRPr>
            </a:lvl4pPr>
            <a:lvl5pPr marL="1827108" indent="0">
              <a:buNone/>
              <a:defRPr sz="2398" b="1" i="0">
                <a:latin typeface="Futura Std Book" charset="0"/>
                <a:ea typeface="Futura Std Book" charset="0"/>
                <a:cs typeface="Futura Std Book"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Title 1"/>
          <p:cNvSpPr>
            <a:spLocks noGrp="1"/>
          </p:cNvSpPr>
          <p:nvPr>
            <p:ph type="title" hasCustomPrompt="1"/>
          </p:nvPr>
        </p:nvSpPr>
        <p:spPr>
          <a:xfrm>
            <a:off x="670984" y="475521"/>
            <a:ext cx="10801349" cy="442789"/>
          </a:xfrm>
        </p:spPr>
        <p:txBody>
          <a:bodyPr wrap="square">
            <a:spAutoFit/>
          </a:bodyPr>
          <a:lstStyle>
            <a:lvl1pPr>
              <a:defRPr sz="3197" b="1" i="0">
                <a:solidFill>
                  <a:schemeClr val="tx1"/>
                </a:solidFill>
                <a:latin typeface="Futura Std Book" charset="0"/>
                <a:ea typeface="Futura Std Book" charset="0"/>
                <a:cs typeface="Futura Std Book" charset="0"/>
              </a:defRPr>
            </a:lvl1pPr>
          </a:lstStyle>
          <a:p>
            <a:r>
              <a:rPr lang="en-US"/>
              <a:t>Title goes here</a:t>
            </a:r>
          </a:p>
        </p:txBody>
      </p:sp>
      <p:sp>
        <p:nvSpPr>
          <p:cNvPr id="8" name="Rectangle 7">
            <a:extLst>
              <a:ext uri="{FF2B5EF4-FFF2-40B4-BE49-F238E27FC236}">
                <a16:creationId xmlns:a16="http://schemas.microsoft.com/office/drawing/2014/main" id="{E3DA6CAE-6999-C94A-A8E6-42BFDF99F1AE}"/>
              </a:ext>
            </a:extLst>
          </p:cNvPr>
          <p:cNvSpPr/>
          <p:nvPr/>
        </p:nvSpPr>
        <p:spPr>
          <a:xfrm>
            <a:off x="0" y="6356352"/>
            <a:ext cx="12192000" cy="5016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Tree>
    <p:extLst>
      <p:ext uri="{BB962C8B-B14F-4D97-AF65-F5344CB8AC3E}">
        <p14:creationId xmlns:p14="http://schemas.microsoft.com/office/powerpoint/2010/main" val="2646679599"/>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1_Large bullets">
    <p:spTree>
      <p:nvGrpSpPr>
        <p:cNvPr id="1" name=""/>
        <p:cNvGrpSpPr/>
        <p:nvPr/>
      </p:nvGrpSpPr>
      <p:grpSpPr>
        <a:xfrm>
          <a:off x="0" y="0"/>
          <a:ext cx="0" cy="0"/>
          <a:chOff x="0" y="0"/>
          <a:chExt cx="0" cy="0"/>
        </a:xfrm>
      </p:grpSpPr>
      <p:sp>
        <p:nvSpPr>
          <p:cNvPr id="7" name="Rectangle 6"/>
          <p:cNvSpPr/>
          <p:nvPr/>
        </p:nvSpPr>
        <p:spPr>
          <a:xfrm>
            <a:off x="0" y="6356352"/>
            <a:ext cx="12192000" cy="5016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
        <p:nvSpPr>
          <p:cNvPr id="6" name="Slide Number Placeholder 5"/>
          <p:cNvSpPr>
            <a:spLocks noGrp="1"/>
          </p:cNvSpPr>
          <p:nvPr>
            <p:ph type="sldNum" sz="quarter" idx="12"/>
          </p:nvPr>
        </p:nvSpPr>
        <p:spPr>
          <a:xfrm>
            <a:off x="11509612" y="6424612"/>
            <a:ext cx="590267" cy="365125"/>
          </a:xfrm>
        </p:spPr>
        <p:txBody>
          <a:bodyPr/>
          <a:lstStyle>
            <a:lvl1pPr>
              <a:defRPr sz="1865" b="1" i="0">
                <a:solidFill>
                  <a:schemeClr val="bg2"/>
                </a:solidFill>
                <a:latin typeface="Futura Std Book" charset="0"/>
                <a:ea typeface="Futura Std Book" charset="0"/>
                <a:cs typeface="Futura Std Book" charset="0"/>
              </a:defRPr>
            </a:lvl1pPr>
          </a:lstStyle>
          <a:p>
            <a:fld id="{1D0502D7-7457-3D4D-ACE8-48080F4424E4}" type="slidenum">
              <a:rPr lang="en-US" smtClean="0"/>
              <a:pPr/>
              <a:t>‹#›</a:t>
            </a:fld>
            <a:endParaRPr lang="en-US"/>
          </a:p>
        </p:txBody>
      </p:sp>
      <p:sp>
        <p:nvSpPr>
          <p:cNvPr id="5" name="Text Placeholder 4"/>
          <p:cNvSpPr>
            <a:spLocks noGrp="1"/>
          </p:cNvSpPr>
          <p:nvPr>
            <p:ph type="body" sz="quarter" idx="13"/>
          </p:nvPr>
        </p:nvSpPr>
        <p:spPr>
          <a:xfrm>
            <a:off x="670984" y="1425662"/>
            <a:ext cx="5425016" cy="4594086"/>
          </a:xfrm>
        </p:spPr>
        <p:txBody>
          <a:bodyPr>
            <a:normAutofit/>
          </a:bodyPr>
          <a:lstStyle>
            <a:lvl1pPr>
              <a:buClr>
                <a:schemeClr val="accent6"/>
              </a:buClr>
              <a:defRPr sz="2398" b="1" i="0">
                <a:latin typeface="Futura Std Book" charset="0"/>
                <a:ea typeface="Futura Std Book" charset="0"/>
                <a:cs typeface="Futura Std Book" charset="0"/>
              </a:defRPr>
            </a:lvl1pPr>
            <a:lvl2pPr>
              <a:buClr>
                <a:schemeClr val="accent6"/>
              </a:buClr>
              <a:defRPr sz="2398" b="1" i="0">
                <a:latin typeface="Futura Std Book" charset="0"/>
                <a:ea typeface="Futura Std Book" charset="0"/>
                <a:cs typeface="Futura Std Book" charset="0"/>
              </a:defRPr>
            </a:lvl2pPr>
            <a:lvl3pPr>
              <a:buClr>
                <a:schemeClr val="accent6"/>
              </a:buClr>
              <a:defRPr sz="2398" b="1" i="0">
                <a:latin typeface="Futura Std Book" charset="0"/>
                <a:ea typeface="Futura Std Book" charset="0"/>
                <a:cs typeface="Futura Std Book" charset="0"/>
              </a:defRPr>
            </a:lvl3pPr>
            <a:lvl4pPr>
              <a:buClr>
                <a:schemeClr val="accent6"/>
              </a:buClr>
              <a:defRPr sz="2398" b="1" i="0">
                <a:latin typeface="Futura Std Book" charset="0"/>
                <a:ea typeface="Futura Std Book" charset="0"/>
                <a:cs typeface="Futura Std Book" charset="0"/>
              </a:defRPr>
            </a:lvl4pPr>
            <a:lvl5pPr>
              <a:buClr>
                <a:schemeClr val="accent6"/>
              </a:buClr>
              <a:defRPr sz="2398" b="1" i="0">
                <a:latin typeface="Futura Std Book" charset="0"/>
                <a:ea typeface="Futura Std Book" charset="0"/>
                <a:cs typeface="Futura Std Book"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Title 1"/>
          <p:cNvSpPr>
            <a:spLocks noGrp="1"/>
          </p:cNvSpPr>
          <p:nvPr>
            <p:ph type="title" hasCustomPrompt="1"/>
          </p:nvPr>
        </p:nvSpPr>
        <p:spPr>
          <a:xfrm>
            <a:off x="670984" y="475521"/>
            <a:ext cx="10801349" cy="442789"/>
          </a:xfrm>
        </p:spPr>
        <p:txBody>
          <a:bodyPr wrap="square">
            <a:spAutoFit/>
          </a:bodyPr>
          <a:lstStyle>
            <a:lvl1pPr>
              <a:defRPr sz="3197" b="1" i="0">
                <a:latin typeface="Futura Std Book" charset="0"/>
                <a:ea typeface="Futura Std Book" charset="0"/>
                <a:cs typeface="Futura Std Book" charset="0"/>
              </a:defRPr>
            </a:lvl1pPr>
          </a:lstStyle>
          <a:p>
            <a:r>
              <a:rPr lang="en-US"/>
              <a:t>Title goes here</a:t>
            </a:r>
          </a:p>
        </p:txBody>
      </p:sp>
      <p:sp>
        <p:nvSpPr>
          <p:cNvPr id="8" name="Rectangle 7">
            <a:extLst>
              <a:ext uri="{FF2B5EF4-FFF2-40B4-BE49-F238E27FC236}">
                <a16:creationId xmlns:a16="http://schemas.microsoft.com/office/drawing/2014/main" id="{83EAA9A0-0B4A-8F4A-9F43-00E58FBD3199}"/>
              </a:ext>
            </a:extLst>
          </p:cNvPr>
          <p:cNvSpPr/>
          <p:nvPr/>
        </p:nvSpPr>
        <p:spPr>
          <a:xfrm>
            <a:off x="0" y="6356352"/>
            <a:ext cx="12192000" cy="5016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Tree>
    <p:extLst>
      <p:ext uri="{BB962C8B-B14F-4D97-AF65-F5344CB8AC3E}">
        <p14:creationId xmlns:p14="http://schemas.microsoft.com/office/powerpoint/2010/main" val="2601638617"/>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1_Copy and image">
    <p:spTree>
      <p:nvGrpSpPr>
        <p:cNvPr id="1" name=""/>
        <p:cNvGrpSpPr/>
        <p:nvPr/>
      </p:nvGrpSpPr>
      <p:grpSpPr>
        <a:xfrm>
          <a:off x="0" y="0"/>
          <a:ext cx="0" cy="0"/>
          <a:chOff x="0" y="0"/>
          <a:chExt cx="0" cy="0"/>
        </a:xfrm>
      </p:grpSpPr>
      <p:sp>
        <p:nvSpPr>
          <p:cNvPr id="7" name="Rectangle 6"/>
          <p:cNvSpPr/>
          <p:nvPr/>
        </p:nvSpPr>
        <p:spPr>
          <a:xfrm>
            <a:off x="0" y="6356352"/>
            <a:ext cx="12192000" cy="5016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
        <p:nvSpPr>
          <p:cNvPr id="6" name="Slide Number Placeholder 5"/>
          <p:cNvSpPr>
            <a:spLocks noGrp="1"/>
          </p:cNvSpPr>
          <p:nvPr>
            <p:ph type="sldNum" sz="quarter" idx="12"/>
          </p:nvPr>
        </p:nvSpPr>
        <p:spPr>
          <a:xfrm>
            <a:off x="11509612" y="6424612"/>
            <a:ext cx="590267" cy="365125"/>
          </a:xfrm>
        </p:spPr>
        <p:txBody>
          <a:bodyPr/>
          <a:lstStyle>
            <a:lvl1pPr>
              <a:defRPr sz="1865" b="1" i="0">
                <a:solidFill>
                  <a:schemeClr val="bg2"/>
                </a:solidFill>
                <a:latin typeface="Futura Std Book" charset="0"/>
                <a:ea typeface="Futura Std Book" charset="0"/>
                <a:cs typeface="Futura Std Book" charset="0"/>
              </a:defRPr>
            </a:lvl1pPr>
          </a:lstStyle>
          <a:p>
            <a:fld id="{1D0502D7-7457-3D4D-ACE8-48080F4424E4}" type="slidenum">
              <a:rPr lang="en-US" smtClean="0"/>
              <a:pPr/>
              <a:t>‹#›</a:t>
            </a:fld>
            <a:endParaRPr lang="en-US"/>
          </a:p>
        </p:txBody>
      </p:sp>
      <p:sp>
        <p:nvSpPr>
          <p:cNvPr id="5" name="Text Placeholder 4"/>
          <p:cNvSpPr>
            <a:spLocks noGrp="1"/>
          </p:cNvSpPr>
          <p:nvPr>
            <p:ph type="body" sz="quarter" idx="13"/>
          </p:nvPr>
        </p:nvSpPr>
        <p:spPr>
          <a:xfrm>
            <a:off x="670985" y="1425662"/>
            <a:ext cx="3456516" cy="4594086"/>
          </a:xfrm>
        </p:spPr>
        <p:txBody>
          <a:bodyPr/>
          <a:lstStyle>
            <a:lvl1pPr marL="0" indent="0">
              <a:buNone/>
              <a:defRPr/>
            </a:lvl1pPr>
            <a:lvl2pPr marL="456777" indent="0">
              <a:buNone/>
              <a:defRPr/>
            </a:lvl2pPr>
            <a:lvl3pPr marL="913554" indent="0">
              <a:buNone/>
              <a:defRPr/>
            </a:lvl3pPr>
            <a:lvl4pPr marL="1370331" indent="0">
              <a:buNone/>
              <a:defRPr/>
            </a:lvl4pPr>
            <a:lvl5pPr marL="1827108"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Picture Placeholder 7"/>
          <p:cNvSpPr>
            <a:spLocks noGrp="1"/>
          </p:cNvSpPr>
          <p:nvPr>
            <p:ph type="pic" sz="quarter" idx="14" hasCustomPrompt="1"/>
          </p:nvPr>
        </p:nvSpPr>
        <p:spPr>
          <a:xfrm>
            <a:off x="4368800" y="1425660"/>
            <a:ext cx="7103533" cy="4594086"/>
          </a:xfrm>
          <a:solidFill>
            <a:schemeClr val="bg2">
              <a:lumMod val="75000"/>
            </a:schemeClr>
          </a:solidFill>
        </p:spPr>
        <p:txBody>
          <a:bodyPr anchor="ctr"/>
          <a:lstStyle>
            <a:lvl1pPr marL="0" indent="0" algn="ctr">
              <a:buNone/>
              <a:defRPr>
                <a:solidFill>
                  <a:schemeClr val="bg2">
                    <a:lumMod val="50000"/>
                  </a:schemeClr>
                </a:solidFill>
              </a:defRPr>
            </a:lvl1pPr>
          </a:lstStyle>
          <a:p>
            <a:r>
              <a:rPr lang="en-US"/>
              <a:t>Space for image</a:t>
            </a:r>
          </a:p>
          <a:p>
            <a:endParaRPr lang="en-US"/>
          </a:p>
          <a:p>
            <a:endParaRPr lang="en-US"/>
          </a:p>
        </p:txBody>
      </p:sp>
      <p:sp>
        <p:nvSpPr>
          <p:cNvPr id="11" name="Title 1"/>
          <p:cNvSpPr txBox="1">
            <a:spLocks/>
          </p:cNvSpPr>
          <p:nvPr/>
        </p:nvSpPr>
        <p:spPr>
          <a:xfrm>
            <a:off x="670984" y="475509"/>
            <a:ext cx="10801349" cy="442814"/>
          </a:xfrm>
          <a:prstGeom prst="rect">
            <a:avLst/>
          </a:prstGeom>
        </p:spPr>
        <p:txBody>
          <a:bodyPr vert="horz" wrap="square" lIns="0" tIns="0" rIns="0" bIns="0" rtlCol="0" anchor="ctr">
            <a:spAutoFit/>
          </a:bodyPr>
          <a:lstStyle>
            <a:lvl1pPr algn="l" defTabSz="685800" rtl="0" eaLnBrk="1" latinLnBrk="0" hangingPunct="1">
              <a:lnSpc>
                <a:spcPct val="90000"/>
              </a:lnSpc>
              <a:spcBef>
                <a:spcPct val="0"/>
              </a:spcBef>
              <a:buNone/>
              <a:defRPr sz="2400" b="1" i="0" kern="1200">
                <a:solidFill>
                  <a:schemeClr val="tx1"/>
                </a:solidFill>
                <a:latin typeface="Futura Std Book" charset="0"/>
                <a:ea typeface="Futura Std Book" charset="0"/>
                <a:cs typeface="Futura Std Book" charset="0"/>
              </a:defRPr>
            </a:lvl1pPr>
          </a:lstStyle>
          <a:p>
            <a:r>
              <a:rPr lang="en-US" sz="3197">
                <a:solidFill>
                  <a:schemeClr val="tx1"/>
                </a:solidFill>
              </a:rPr>
              <a:t>Title goes here</a:t>
            </a:r>
          </a:p>
        </p:txBody>
      </p:sp>
      <p:sp>
        <p:nvSpPr>
          <p:cNvPr id="9" name="Rectangle 8">
            <a:extLst>
              <a:ext uri="{FF2B5EF4-FFF2-40B4-BE49-F238E27FC236}">
                <a16:creationId xmlns:a16="http://schemas.microsoft.com/office/drawing/2014/main" id="{10BDA8E8-E31C-DD40-B2DA-3F5BECAD140D}"/>
              </a:ext>
            </a:extLst>
          </p:cNvPr>
          <p:cNvSpPr/>
          <p:nvPr/>
        </p:nvSpPr>
        <p:spPr>
          <a:xfrm>
            <a:off x="0" y="6356352"/>
            <a:ext cx="12192000" cy="5016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
        <p:nvSpPr>
          <p:cNvPr id="10" name="Title 1">
            <a:extLst>
              <a:ext uri="{FF2B5EF4-FFF2-40B4-BE49-F238E27FC236}">
                <a16:creationId xmlns:a16="http://schemas.microsoft.com/office/drawing/2014/main" id="{E4ADE6F5-7622-E943-97A8-81D0EC344E36}"/>
              </a:ext>
            </a:extLst>
          </p:cNvPr>
          <p:cNvSpPr txBox="1">
            <a:spLocks/>
          </p:cNvSpPr>
          <p:nvPr/>
        </p:nvSpPr>
        <p:spPr>
          <a:xfrm>
            <a:off x="670984" y="475509"/>
            <a:ext cx="10801349" cy="442814"/>
          </a:xfrm>
          <a:prstGeom prst="rect">
            <a:avLst/>
          </a:prstGeom>
        </p:spPr>
        <p:txBody>
          <a:bodyPr vert="horz" wrap="square" lIns="0" tIns="0" rIns="0" bIns="0" rtlCol="0" anchor="ctr">
            <a:spAutoFit/>
          </a:bodyPr>
          <a:lstStyle>
            <a:lvl1pPr algn="l" defTabSz="685800" rtl="0" eaLnBrk="1" latinLnBrk="0" hangingPunct="1">
              <a:lnSpc>
                <a:spcPct val="90000"/>
              </a:lnSpc>
              <a:spcBef>
                <a:spcPct val="0"/>
              </a:spcBef>
              <a:buNone/>
              <a:defRPr sz="2400" b="1" i="0" kern="1200">
                <a:solidFill>
                  <a:schemeClr val="tx1"/>
                </a:solidFill>
                <a:latin typeface="Futura Std Book" charset="0"/>
                <a:ea typeface="Futura Std Book" charset="0"/>
                <a:cs typeface="Futura Std Book" charset="0"/>
              </a:defRPr>
            </a:lvl1pPr>
          </a:lstStyle>
          <a:p>
            <a:r>
              <a:rPr lang="en-US" sz="3197">
                <a:solidFill>
                  <a:schemeClr val="tx1"/>
                </a:solidFill>
              </a:rPr>
              <a:t>Title goes here</a:t>
            </a:r>
          </a:p>
        </p:txBody>
      </p:sp>
    </p:spTree>
    <p:extLst>
      <p:ext uri="{BB962C8B-B14F-4D97-AF65-F5344CB8AC3E}">
        <p14:creationId xmlns:p14="http://schemas.microsoft.com/office/powerpoint/2010/main" val="1436670136"/>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Copy and two images">
    <p:spTree>
      <p:nvGrpSpPr>
        <p:cNvPr id="1" name=""/>
        <p:cNvGrpSpPr/>
        <p:nvPr/>
      </p:nvGrpSpPr>
      <p:grpSpPr>
        <a:xfrm>
          <a:off x="0" y="0"/>
          <a:ext cx="0" cy="0"/>
          <a:chOff x="0" y="0"/>
          <a:chExt cx="0" cy="0"/>
        </a:xfrm>
      </p:grpSpPr>
      <p:sp>
        <p:nvSpPr>
          <p:cNvPr id="7" name="Rectangle 6"/>
          <p:cNvSpPr/>
          <p:nvPr/>
        </p:nvSpPr>
        <p:spPr>
          <a:xfrm>
            <a:off x="0" y="6356352"/>
            <a:ext cx="12192000" cy="5016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
        <p:nvSpPr>
          <p:cNvPr id="6" name="Slide Number Placeholder 5"/>
          <p:cNvSpPr>
            <a:spLocks noGrp="1"/>
          </p:cNvSpPr>
          <p:nvPr>
            <p:ph type="sldNum" sz="quarter" idx="12"/>
          </p:nvPr>
        </p:nvSpPr>
        <p:spPr>
          <a:xfrm>
            <a:off x="11509612" y="6424612"/>
            <a:ext cx="590267" cy="365125"/>
          </a:xfrm>
        </p:spPr>
        <p:txBody>
          <a:bodyPr/>
          <a:lstStyle>
            <a:lvl1pPr>
              <a:defRPr sz="1865" b="1" i="0">
                <a:solidFill>
                  <a:schemeClr val="bg2"/>
                </a:solidFill>
                <a:latin typeface="Futura Std Book" charset="0"/>
                <a:ea typeface="Futura Std Book" charset="0"/>
                <a:cs typeface="Futura Std Book" charset="0"/>
              </a:defRPr>
            </a:lvl1pPr>
          </a:lstStyle>
          <a:p>
            <a:fld id="{1D0502D7-7457-3D4D-ACE8-48080F4424E4}" type="slidenum">
              <a:rPr lang="en-US" smtClean="0"/>
              <a:pPr/>
              <a:t>‹#›</a:t>
            </a:fld>
            <a:endParaRPr lang="en-US"/>
          </a:p>
        </p:txBody>
      </p:sp>
      <p:sp>
        <p:nvSpPr>
          <p:cNvPr id="5" name="Text Placeholder 4"/>
          <p:cNvSpPr>
            <a:spLocks noGrp="1"/>
          </p:cNvSpPr>
          <p:nvPr>
            <p:ph type="body" sz="quarter" idx="13"/>
          </p:nvPr>
        </p:nvSpPr>
        <p:spPr>
          <a:xfrm>
            <a:off x="670985" y="1425663"/>
            <a:ext cx="3456516" cy="4594087"/>
          </a:xfrm>
        </p:spPr>
        <p:txBody>
          <a:bodyPr/>
          <a:lstStyle>
            <a:lvl1pPr marL="0" indent="0">
              <a:buNone/>
              <a:defRPr/>
            </a:lvl1pPr>
            <a:lvl2pPr marL="456777" indent="0">
              <a:buNone/>
              <a:defRPr/>
            </a:lvl2pPr>
            <a:lvl3pPr marL="913554" indent="0">
              <a:buNone/>
              <a:defRPr/>
            </a:lvl3pPr>
            <a:lvl4pPr marL="1370331" indent="0">
              <a:buNone/>
              <a:defRPr/>
            </a:lvl4pPr>
            <a:lvl5pPr marL="1827108"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Picture Placeholder 7"/>
          <p:cNvSpPr>
            <a:spLocks noGrp="1"/>
          </p:cNvSpPr>
          <p:nvPr>
            <p:ph type="pic" sz="quarter" idx="14" hasCustomPrompt="1"/>
          </p:nvPr>
        </p:nvSpPr>
        <p:spPr>
          <a:xfrm>
            <a:off x="4368800" y="1425661"/>
            <a:ext cx="3454400" cy="4594087"/>
          </a:xfrm>
          <a:solidFill>
            <a:schemeClr val="bg2">
              <a:lumMod val="75000"/>
            </a:schemeClr>
          </a:solidFill>
        </p:spPr>
        <p:txBody>
          <a:bodyPr anchor="ctr"/>
          <a:lstStyle>
            <a:lvl1pPr marL="0" indent="0" algn="ctr">
              <a:buNone/>
              <a:defRPr>
                <a:solidFill>
                  <a:schemeClr val="bg2">
                    <a:lumMod val="50000"/>
                  </a:schemeClr>
                </a:solidFill>
              </a:defRPr>
            </a:lvl1pPr>
          </a:lstStyle>
          <a:p>
            <a:r>
              <a:rPr lang="en-US"/>
              <a:t>Space for image</a:t>
            </a:r>
          </a:p>
          <a:p>
            <a:endParaRPr lang="en-US"/>
          </a:p>
          <a:p>
            <a:endParaRPr lang="en-US"/>
          </a:p>
        </p:txBody>
      </p:sp>
      <p:sp>
        <p:nvSpPr>
          <p:cNvPr id="11" name="Picture Placeholder 7"/>
          <p:cNvSpPr>
            <a:spLocks noGrp="1"/>
          </p:cNvSpPr>
          <p:nvPr>
            <p:ph type="pic" sz="quarter" idx="15" hasCustomPrompt="1"/>
          </p:nvPr>
        </p:nvSpPr>
        <p:spPr>
          <a:xfrm>
            <a:off x="8064500" y="1425663"/>
            <a:ext cx="3454400" cy="4594087"/>
          </a:xfrm>
          <a:solidFill>
            <a:schemeClr val="bg2">
              <a:lumMod val="75000"/>
            </a:schemeClr>
          </a:solidFill>
        </p:spPr>
        <p:txBody>
          <a:bodyPr anchor="ctr"/>
          <a:lstStyle>
            <a:lvl1pPr marL="0" indent="0" algn="ctr">
              <a:buNone/>
              <a:defRPr>
                <a:solidFill>
                  <a:schemeClr val="bg2">
                    <a:lumMod val="50000"/>
                  </a:schemeClr>
                </a:solidFill>
              </a:defRPr>
            </a:lvl1pPr>
          </a:lstStyle>
          <a:p>
            <a:r>
              <a:rPr lang="en-US"/>
              <a:t>Space for image</a:t>
            </a:r>
          </a:p>
          <a:p>
            <a:endParaRPr lang="en-US"/>
          </a:p>
          <a:p>
            <a:endParaRPr lang="en-US"/>
          </a:p>
        </p:txBody>
      </p:sp>
      <p:sp>
        <p:nvSpPr>
          <p:cNvPr id="12" name="Title 1"/>
          <p:cNvSpPr>
            <a:spLocks noGrp="1"/>
          </p:cNvSpPr>
          <p:nvPr>
            <p:ph type="title" hasCustomPrompt="1"/>
          </p:nvPr>
        </p:nvSpPr>
        <p:spPr>
          <a:xfrm>
            <a:off x="670984" y="475521"/>
            <a:ext cx="10801349" cy="442789"/>
          </a:xfrm>
        </p:spPr>
        <p:txBody>
          <a:bodyPr wrap="square">
            <a:spAutoFit/>
          </a:bodyPr>
          <a:lstStyle>
            <a:lvl1pPr>
              <a:defRPr sz="3197" b="1" i="0">
                <a:solidFill>
                  <a:schemeClr val="tx1"/>
                </a:solidFill>
                <a:latin typeface="Futura Std Book" charset="0"/>
                <a:ea typeface="Futura Std Book" charset="0"/>
                <a:cs typeface="Futura Std Book" charset="0"/>
              </a:defRPr>
            </a:lvl1pPr>
          </a:lstStyle>
          <a:p>
            <a:r>
              <a:rPr lang="en-US"/>
              <a:t>Title goes here</a:t>
            </a:r>
          </a:p>
        </p:txBody>
      </p:sp>
      <p:sp>
        <p:nvSpPr>
          <p:cNvPr id="8" name="Rectangle 7">
            <a:extLst>
              <a:ext uri="{FF2B5EF4-FFF2-40B4-BE49-F238E27FC236}">
                <a16:creationId xmlns:a16="http://schemas.microsoft.com/office/drawing/2014/main" id="{C1568716-4DD0-4F45-833D-133B4491F729}"/>
              </a:ext>
            </a:extLst>
          </p:cNvPr>
          <p:cNvSpPr/>
          <p:nvPr/>
        </p:nvSpPr>
        <p:spPr>
          <a:xfrm>
            <a:off x="0" y="6356352"/>
            <a:ext cx="12192000" cy="5016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Tree>
    <p:extLst>
      <p:ext uri="{BB962C8B-B14F-4D97-AF65-F5344CB8AC3E}">
        <p14:creationId xmlns:p14="http://schemas.microsoft.com/office/powerpoint/2010/main" val="3985415147"/>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1_Copy left - chart with title right">
    <p:spTree>
      <p:nvGrpSpPr>
        <p:cNvPr id="1" name=""/>
        <p:cNvGrpSpPr/>
        <p:nvPr/>
      </p:nvGrpSpPr>
      <p:grpSpPr>
        <a:xfrm>
          <a:off x="0" y="0"/>
          <a:ext cx="0" cy="0"/>
          <a:chOff x="0" y="0"/>
          <a:chExt cx="0" cy="0"/>
        </a:xfrm>
      </p:grpSpPr>
      <p:sp>
        <p:nvSpPr>
          <p:cNvPr id="7" name="Rectangle 6"/>
          <p:cNvSpPr/>
          <p:nvPr/>
        </p:nvSpPr>
        <p:spPr>
          <a:xfrm>
            <a:off x="0" y="6356352"/>
            <a:ext cx="12192000" cy="5016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
        <p:nvSpPr>
          <p:cNvPr id="6" name="Slide Number Placeholder 5"/>
          <p:cNvSpPr>
            <a:spLocks noGrp="1"/>
          </p:cNvSpPr>
          <p:nvPr>
            <p:ph type="sldNum" sz="quarter" idx="12"/>
          </p:nvPr>
        </p:nvSpPr>
        <p:spPr>
          <a:xfrm>
            <a:off x="11509612" y="6424612"/>
            <a:ext cx="590267" cy="365125"/>
          </a:xfrm>
        </p:spPr>
        <p:txBody>
          <a:bodyPr/>
          <a:lstStyle>
            <a:lvl1pPr>
              <a:defRPr sz="1865" b="1" i="0">
                <a:solidFill>
                  <a:schemeClr val="bg2"/>
                </a:solidFill>
                <a:latin typeface="Futura Std Book" charset="0"/>
                <a:ea typeface="Futura Std Book" charset="0"/>
                <a:cs typeface="Futura Std Book" charset="0"/>
              </a:defRPr>
            </a:lvl1pPr>
          </a:lstStyle>
          <a:p>
            <a:fld id="{1D0502D7-7457-3D4D-ACE8-48080F4424E4}" type="slidenum">
              <a:rPr lang="en-US" smtClean="0"/>
              <a:pPr/>
              <a:t>‹#›</a:t>
            </a:fld>
            <a:endParaRPr lang="en-US"/>
          </a:p>
        </p:txBody>
      </p:sp>
      <p:sp>
        <p:nvSpPr>
          <p:cNvPr id="5" name="Text Placeholder 4"/>
          <p:cNvSpPr>
            <a:spLocks noGrp="1"/>
          </p:cNvSpPr>
          <p:nvPr>
            <p:ph type="body" sz="quarter" idx="13"/>
          </p:nvPr>
        </p:nvSpPr>
        <p:spPr>
          <a:xfrm>
            <a:off x="670985" y="1425662"/>
            <a:ext cx="3456516" cy="4594086"/>
          </a:xfrm>
        </p:spPr>
        <p:txBody>
          <a:bodyPr/>
          <a:lstStyle>
            <a:lvl1pPr marL="0" indent="0">
              <a:buNone/>
              <a:defRPr/>
            </a:lvl1pPr>
            <a:lvl2pPr marL="456777" indent="0">
              <a:buNone/>
              <a:defRPr/>
            </a:lvl2pPr>
            <a:lvl3pPr marL="913554" indent="0">
              <a:buNone/>
              <a:defRPr/>
            </a:lvl3pPr>
            <a:lvl4pPr marL="1370331" indent="0">
              <a:buNone/>
              <a:defRPr/>
            </a:lvl4pPr>
            <a:lvl5pPr marL="1827108"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hart Placeholder 3"/>
          <p:cNvSpPr>
            <a:spLocks noGrp="1"/>
          </p:cNvSpPr>
          <p:nvPr>
            <p:ph type="chart" sz="quarter" idx="14" hasCustomPrompt="1"/>
          </p:nvPr>
        </p:nvSpPr>
        <p:spPr>
          <a:xfrm>
            <a:off x="4368800" y="1933270"/>
            <a:ext cx="7103533" cy="4101750"/>
          </a:xfrm>
          <a:solidFill>
            <a:schemeClr val="bg2">
              <a:lumMod val="75000"/>
            </a:schemeClr>
          </a:solidFill>
        </p:spPr>
        <p:txBody>
          <a:bodyPr anchor="ctr"/>
          <a:lstStyle>
            <a:lvl1pPr marL="0" indent="0" algn="ctr">
              <a:buNone/>
              <a:defRPr>
                <a:solidFill>
                  <a:schemeClr val="bg2">
                    <a:lumMod val="50000"/>
                  </a:schemeClr>
                </a:solidFill>
              </a:defRPr>
            </a:lvl1pPr>
          </a:lstStyle>
          <a:p>
            <a:r>
              <a:rPr lang="en-US"/>
              <a:t>Space for chart</a:t>
            </a:r>
          </a:p>
          <a:p>
            <a:endParaRPr lang="en-US"/>
          </a:p>
          <a:p>
            <a:endParaRPr lang="en-US"/>
          </a:p>
        </p:txBody>
      </p:sp>
      <p:sp>
        <p:nvSpPr>
          <p:cNvPr id="9" name="Text Placeholder 4"/>
          <p:cNvSpPr>
            <a:spLocks noGrp="1"/>
          </p:cNvSpPr>
          <p:nvPr>
            <p:ph type="body" sz="quarter" idx="15" hasCustomPrompt="1"/>
          </p:nvPr>
        </p:nvSpPr>
        <p:spPr>
          <a:xfrm>
            <a:off x="4368800" y="1425662"/>
            <a:ext cx="7103533" cy="258293"/>
          </a:xfrm>
        </p:spPr>
        <p:txBody>
          <a:bodyPr wrap="square">
            <a:spAutoFit/>
          </a:bodyPr>
          <a:lstStyle>
            <a:lvl1pPr marL="0" indent="0">
              <a:buNone/>
              <a:defRPr sz="1865" b="1" i="0" baseline="0">
                <a:latin typeface="Futura Std Book" charset="0"/>
                <a:ea typeface="Futura Std Book" charset="0"/>
                <a:cs typeface="Futura Std Book" charset="0"/>
              </a:defRPr>
            </a:lvl1pPr>
            <a:lvl2pPr>
              <a:defRPr sz="2398" b="1" i="0">
                <a:latin typeface="Futura Std Book" charset="0"/>
                <a:ea typeface="Futura Std Book" charset="0"/>
                <a:cs typeface="Futura Std Book" charset="0"/>
              </a:defRPr>
            </a:lvl2pPr>
            <a:lvl3pPr>
              <a:defRPr sz="2398" b="1" i="0">
                <a:latin typeface="Futura Std Book" charset="0"/>
                <a:ea typeface="Futura Std Book" charset="0"/>
                <a:cs typeface="Futura Std Book" charset="0"/>
              </a:defRPr>
            </a:lvl3pPr>
            <a:lvl4pPr>
              <a:defRPr sz="2398" b="1" i="0">
                <a:latin typeface="Futura Std Book" charset="0"/>
                <a:ea typeface="Futura Std Book" charset="0"/>
                <a:cs typeface="Futura Std Book" charset="0"/>
              </a:defRPr>
            </a:lvl4pPr>
            <a:lvl5pPr>
              <a:defRPr sz="2398" b="1" i="0">
                <a:latin typeface="Futura Std Book" charset="0"/>
                <a:ea typeface="Futura Std Book" charset="0"/>
                <a:cs typeface="Futura Std Book" charset="0"/>
              </a:defRPr>
            </a:lvl5pPr>
          </a:lstStyle>
          <a:p>
            <a:pPr lvl="0"/>
            <a:r>
              <a:rPr lang="en-US"/>
              <a:t>Bar chart graphic title</a:t>
            </a:r>
          </a:p>
        </p:txBody>
      </p:sp>
      <p:sp>
        <p:nvSpPr>
          <p:cNvPr id="11" name="Title 1"/>
          <p:cNvSpPr>
            <a:spLocks noGrp="1"/>
          </p:cNvSpPr>
          <p:nvPr>
            <p:ph type="title" hasCustomPrompt="1"/>
          </p:nvPr>
        </p:nvSpPr>
        <p:spPr>
          <a:xfrm>
            <a:off x="670984" y="475521"/>
            <a:ext cx="10801349" cy="442789"/>
          </a:xfrm>
        </p:spPr>
        <p:txBody>
          <a:bodyPr wrap="square">
            <a:spAutoFit/>
          </a:bodyPr>
          <a:lstStyle>
            <a:lvl1pPr>
              <a:defRPr sz="3197" b="1" i="0">
                <a:solidFill>
                  <a:schemeClr val="tx1"/>
                </a:solidFill>
                <a:latin typeface="Futura Std Book" charset="0"/>
                <a:ea typeface="Futura Std Book" charset="0"/>
                <a:cs typeface="Futura Std Book" charset="0"/>
              </a:defRPr>
            </a:lvl1pPr>
          </a:lstStyle>
          <a:p>
            <a:r>
              <a:rPr lang="en-US"/>
              <a:t>Title goes here</a:t>
            </a:r>
          </a:p>
        </p:txBody>
      </p:sp>
      <p:sp>
        <p:nvSpPr>
          <p:cNvPr id="8" name="Rectangle 7">
            <a:extLst>
              <a:ext uri="{FF2B5EF4-FFF2-40B4-BE49-F238E27FC236}">
                <a16:creationId xmlns:a16="http://schemas.microsoft.com/office/drawing/2014/main" id="{2FDDCE68-F5A1-EC4A-B2B7-2BEB350454F7}"/>
              </a:ext>
            </a:extLst>
          </p:cNvPr>
          <p:cNvSpPr/>
          <p:nvPr/>
        </p:nvSpPr>
        <p:spPr>
          <a:xfrm>
            <a:off x="0" y="6356352"/>
            <a:ext cx="12192000" cy="5016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Tree>
    <p:extLst>
      <p:ext uri="{BB962C8B-B14F-4D97-AF65-F5344CB8AC3E}">
        <p14:creationId xmlns:p14="http://schemas.microsoft.com/office/powerpoint/2010/main" val="70560122"/>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1_Copy left - chart right">
    <p:spTree>
      <p:nvGrpSpPr>
        <p:cNvPr id="1" name=""/>
        <p:cNvGrpSpPr/>
        <p:nvPr/>
      </p:nvGrpSpPr>
      <p:grpSpPr>
        <a:xfrm>
          <a:off x="0" y="0"/>
          <a:ext cx="0" cy="0"/>
          <a:chOff x="0" y="0"/>
          <a:chExt cx="0" cy="0"/>
        </a:xfrm>
      </p:grpSpPr>
      <p:sp>
        <p:nvSpPr>
          <p:cNvPr id="7" name="Rectangle 6"/>
          <p:cNvSpPr/>
          <p:nvPr/>
        </p:nvSpPr>
        <p:spPr>
          <a:xfrm>
            <a:off x="0" y="6356352"/>
            <a:ext cx="12192000" cy="5016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
        <p:nvSpPr>
          <p:cNvPr id="6" name="Slide Number Placeholder 5"/>
          <p:cNvSpPr>
            <a:spLocks noGrp="1"/>
          </p:cNvSpPr>
          <p:nvPr>
            <p:ph type="sldNum" sz="quarter" idx="12"/>
          </p:nvPr>
        </p:nvSpPr>
        <p:spPr>
          <a:xfrm>
            <a:off x="11509612" y="6424612"/>
            <a:ext cx="590267" cy="365125"/>
          </a:xfrm>
        </p:spPr>
        <p:txBody>
          <a:bodyPr/>
          <a:lstStyle>
            <a:lvl1pPr>
              <a:defRPr sz="1865" b="1" i="0">
                <a:solidFill>
                  <a:schemeClr val="bg2"/>
                </a:solidFill>
                <a:latin typeface="Futura Std Book" charset="0"/>
                <a:ea typeface="Futura Std Book" charset="0"/>
                <a:cs typeface="Futura Std Book" charset="0"/>
              </a:defRPr>
            </a:lvl1pPr>
          </a:lstStyle>
          <a:p>
            <a:fld id="{1D0502D7-7457-3D4D-ACE8-48080F4424E4}" type="slidenum">
              <a:rPr lang="en-US" smtClean="0"/>
              <a:pPr/>
              <a:t>‹#›</a:t>
            </a:fld>
            <a:endParaRPr lang="en-US"/>
          </a:p>
        </p:txBody>
      </p:sp>
      <p:sp>
        <p:nvSpPr>
          <p:cNvPr id="5" name="Text Placeholder 4"/>
          <p:cNvSpPr>
            <a:spLocks noGrp="1"/>
          </p:cNvSpPr>
          <p:nvPr>
            <p:ph type="body" sz="quarter" idx="13"/>
          </p:nvPr>
        </p:nvSpPr>
        <p:spPr>
          <a:xfrm>
            <a:off x="670985" y="1425662"/>
            <a:ext cx="3456516" cy="4594086"/>
          </a:xfrm>
        </p:spPr>
        <p:txBody>
          <a:bodyPr/>
          <a:lstStyle>
            <a:lvl1pPr marL="0" indent="0">
              <a:buNone/>
              <a:defRPr/>
            </a:lvl1pPr>
            <a:lvl2pPr marL="456777" indent="0">
              <a:buNone/>
              <a:defRPr/>
            </a:lvl2pPr>
            <a:lvl3pPr marL="913554" indent="0">
              <a:buNone/>
              <a:defRPr/>
            </a:lvl3pPr>
            <a:lvl4pPr marL="1370331" indent="0">
              <a:buNone/>
              <a:defRPr/>
            </a:lvl4pPr>
            <a:lvl5pPr marL="1827108" indent="0">
              <a:buNone/>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hart Placeholder 3"/>
          <p:cNvSpPr>
            <a:spLocks noGrp="1"/>
          </p:cNvSpPr>
          <p:nvPr>
            <p:ph type="chart" sz="quarter" idx="14" hasCustomPrompt="1"/>
          </p:nvPr>
        </p:nvSpPr>
        <p:spPr>
          <a:xfrm>
            <a:off x="4368800" y="1425662"/>
            <a:ext cx="7103533" cy="4594086"/>
          </a:xfrm>
          <a:solidFill>
            <a:schemeClr val="bg2">
              <a:lumMod val="75000"/>
            </a:schemeClr>
          </a:solidFill>
        </p:spPr>
        <p:txBody>
          <a:bodyPr anchor="ctr"/>
          <a:lstStyle>
            <a:lvl1pPr marL="0" indent="0" algn="ctr">
              <a:buNone/>
              <a:defRPr baseline="0">
                <a:solidFill>
                  <a:schemeClr val="bg2">
                    <a:lumMod val="50000"/>
                  </a:schemeClr>
                </a:solidFill>
              </a:defRPr>
            </a:lvl1pPr>
          </a:lstStyle>
          <a:p>
            <a:r>
              <a:rPr lang="en-US"/>
              <a:t>Space for pie chart</a:t>
            </a:r>
          </a:p>
          <a:p>
            <a:endParaRPr lang="en-US"/>
          </a:p>
          <a:p>
            <a:endParaRPr lang="en-US"/>
          </a:p>
        </p:txBody>
      </p:sp>
      <p:sp>
        <p:nvSpPr>
          <p:cNvPr id="10" name="Title 1"/>
          <p:cNvSpPr>
            <a:spLocks noGrp="1"/>
          </p:cNvSpPr>
          <p:nvPr>
            <p:ph type="title" hasCustomPrompt="1"/>
          </p:nvPr>
        </p:nvSpPr>
        <p:spPr>
          <a:xfrm>
            <a:off x="670984" y="475521"/>
            <a:ext cx="10801349" cy="442789"/>
          </a:xfrm>
        </p:spPr>
        <p:txBody>
          <a:bodyPr wrap="square">
            <a:spAutoFit/>
          </a:bodyPr>
          <a:lstStyle>
            <a:lvl1pPr>
              <a:defRPr sz="3197" b="1" i="0">
                <a:solidFill>
                  <a:schemeClr val="tx1"/>
                </a:solidFill>
                <a:latin typeface="Futura Std Book" charset="0"/>
                <a:ea typeface="Futura Std Book" charset="0"/>
                <a:cs typeface="Futura Std Book" charset="0"/>
              </a:defRPr>
            </a:lvl1pPr>
          </a:lstStyle>
          <a:p>
            <a:r>
              <a:rPr lang="en-US"/>
              <a:t>Title goes here</a:t>
            </a:r>
          </a:p>
        </p:txBody>
      </p:sp>
      <p:sp>
        <p:nvSpPr>
          <p:cNvPr id="8" name="Rectangle 7">
            <a:extLst>
              <a:ext uri="{FF2B5EF4-FFF2-40B4-BE49-F238E27FC236}">
                <a16:creationId xmlns:a16="http://schemas.microsoft.com/office/drawing/2014/main" id="{32DB01DD-7970-BC44-ADF1-7B80D38491C0}"/>
              </a:ext>
            </a:extLst>
          </p:cNvPr>
          <p:cNvSpPr/>
          <p:nvPr/>
        </p:nvSpPr>
        <p:spPr>
          <a:xfrm>
            <a:off x="0" y="6356352"/>
            <a:ext cx="12192000" cy="5016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Tree>
    <p:extLst>
      <p:ext uri="{BB962C8B-B14F-4D97-AF65-F5344CB8AC3E}">
        <p14:creationId xmlns:p14="http://schemas.microsoft.com/office/powerpoint/2010/main" val="3757472209"/>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1_Editable table">
    <p:spTree>
      <p:nvGrpSpPr>
        <p:cNvPr id="1" name=""/>
        <p:cNvGrpSpPr/>
        <p:nvPr/>
      </p:nvGrpSpPr>
      <p:grpSpPr>
        <a:xfrm>
          <a:off x="0" y="0"/>
          <a:ext cx="0" cy="0"/>
          <a:chOff x="0" y="0"/>
          <a:chExt cx="0" cy="0"/>
        </a:xfrm>
      </p:grpSpPr>
      <p:sp>
        <p:nvSpPr>
          <p:cNvPr id="7" name="Rectangle 6"/>
          <p:cNvSpPr/>
          <p:nvPr/>
        </p:nvSpPr>
        <p:spPr>
          <a:xfrm>
            <a:off x="0" y="6356352"/>
            <a:ext cx="12192000" cy="5016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
        <p:nvSpPr>
          <p:cNvPr id="6" name="Slide Number Placeholder 5"/>
          <p:cNvSpPr>
            <a:spLocks noGrp="1"/>
          </p:cNvSpPr>
          <p:nvPr>
            <p:ph type="sldNum" sz="quarter" idx="12"/>
          </p:nvPr>
        </p:nvSpPr>
        <p:spPr>
          <a:xfrm>
            <a:off x="11509612" y="6424612"/>
            <a:ext cx="590267" cy="365125"/>
          </a:xfrm>
        </p:spPr>
        <p:txBody>
          <a:bodyPr/>
          <a:lstStyle>
            <a:lvl1pPr>
              <a:defRPr sz="1865" b="1" i="0">
                <a:solidFill>
                  <a:schemeClr val="bg2"/>
                </a:solidFill>
                <a:latin typeface="Futura Std Book" charset="0"/>
                <a:ea typeface="Futura Std Book" charset="0"/>
                <a:cs typeface="Futura Std Book" charset="0"/>
              </a:defRPr>
            </a:lvl1pPr>
          </a:lstStyle>
          <a:p>
            <a:fld id="{1D0502D7-7457-3D4D-ACE8-48080F4424E4}" type="slidenum">
              <a:rPr lang="en-US" smtClean="0"/>
              <a:pPr/>
              <a:t>‹#›</a:t>
            </a:fld>
            <a:endParaRPr lang="en-US"/>
          </a:p>
        </p:txBody>
      </p:sp>
      <p:sp>
        <p:nvSpPr>
          <p:cNvPr id="8" name="Table Placeholder 7"/>
          <p:cNvSpPr>
            <a:spLocks noGrp="1"/>
          </p:cNvSpPr>
          <p:nvPr>
            <p:ph type="tbl" sz="quarter" idx="15" hasCustomPrompt="1"/>
          </p:nvPr>
        </p:nvSpPr>
        <p:spPr>
          <a:xfrm>
            <a:off x="670984" y="1425314"/>
            <a:ext cx="10801349" cy="4594433"/>
          </a:xfrm>
          <a:solidFill>
            <a:schemeClr val="bg2">
              <a:lumMod val="75000"/>
            </a:schemeClr>
          </a:solidFill>
        </p:spPr>
        <p:txBody>
          <a:bodyPr anchor="ctr"/>
          <a:lstStyle>
            <a:lvl1pPr marL="0" indent="0" algn="ctr">
              <a:buNone/>
              <a:defRPr>
                <a:solidFill>
                  <a:schemeClr val="bg2">
                    <a:lumMod val="50000"/>
                  </a:schemeClr>
                </a:solidFill>
              </a:defRPr>
            </a:lvl1pPr>
          </a:lstStyle>
          <a:p>
            <a:r>
              <a:rPr lang="en-US"/>
              <a:t>Space for table</a:t>
            </a:r>
          </a:p>
          <a:p>
            <a:endParaRPr lang="en-US"/>
          </a:p>
          <a:p>
            <a:endParaRPr lang="en-US"/>
          </a:p>
          <a:p>
            <a:pPr marL="228389" marR="0" lvl="0" indent="-228389" algn="l" defTabSz="913554" rtl="0" eaLnBrk="1" fontAlgn="auto" latinLnBrk="0" hangingPunct="1">
              <a:lnSpc>
                <a:spcPct val="90000"/>
              </a:lnSpc>
              <a:spcBef>
                <a:spcPts val="999"/>
              </a:spcBef>
              <a:spcAft>
                <a:spcPts val="0"/>
              </a:spcAft>
              <a:buClrTx/>
              <a:buSzTx/>
              <a:buFont typeface="Arial" panose="020B0604020202020204" pitchFamily="34" charset="0"/>
              <a:buNone/>
              <a:tabLst/>
              <a:defRPr/>
            </a:pPr>
            <a:endParaRPr lang="en-US"/>
          </a:p>
        </p:txBody>
      </p:sp>
      <p:sp>
        <p:nvSpPr>
          <p:cNvPr id="11" name="Title 1"/>
          <p:cNvSpPr>
            <a:spLocks noGrp="1"/>
          </p:cNvSpPr>
          <p:nvPr>
            <p:ph type="title" hasCustomPrompt="1"/>
          </p:nvPr>
        </p:nvSpPr>
        <p:spPr>
          <a:xfrm>
            <a:off x="670984" y="475521"/>
            <a:ext cx="10801349" cy="442789"/>
          </a:xfrm>
        </p:spPr>
        <p:txBody>
          <a:bodyPr wrap="square">
            <a:spAutoFit/>
          </a:bodyPr>
          <a:lstStyle>
            <a:lvl1pPr>
              <a:defRPr sz="3197" b="1" i="0">
                <a:solidFill>
                  <a:schemeClr val="tx1"/>
                </a:solidFill>
                <a:latin typeface="Futura Std Book" charset="0"/>
                <a:ea typeface="Futura Std Book" charset="0"/>
                <a:cs typeface="Futura Std Book" charset="0"/>
              </a:defRPr>
            </a:lvl1pPr>
          </a:lstStyle>
          <a:p>
            <a:r>
              <a:rPr lang="en-US"/>
              <a:t>Title goes here</a:t>
            </a:r>
          </a:p>
        </p:txBody>
      </p:sp>
      <p:sp>
        <p:nvSpPr>
          <p:cNvPr id="9" name="Rectangle 8">
            <a:extLst>
              <a:ext uri="{FF2B5EF4-FFF2-40B4-BE49-F238E27FC236}">
                <a16:creationId xmlns:a16="http://schemas.microsoft.com/office/drawing/2014/main" id="{48A5EAD8-E50E-5B4C-98E9-BCD65F13400D}"/>
              </a:ext>
            </a:extLst>
          </p:cNvPr>
          <p:cNvSpPr/>
          <p:nvPr/>
        </p:nvSpPr>
        <p:spPr>
          <a:xfrm>
            <a:off x="0" y="6356352"/>
            <a:ext cx="12192000" cy="5016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Tree>
    <p:extLst>
      <p:ext uri="{BB962C8B-B14F-4D97-AF65-F5344CB8AC3E}">
        <p14:creationId xmlns:p14="http://schemas.microsoft.com/office/powerpoint/2010/main" val="3396803465"/>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guide id="4" orient="horz" pos="669">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1_Image left - quote right">
    <p:spTree>
      <p:nvGrpSpPr>
        <p:cNvPr id="1" name=""/>
        <p:cNvGrpSpPr/>
        <p:nvPr/>
      </p:nvGrpSpPr>
      <p:grpSpPr>
        <a:xfrm>
          <a:off x="0" y="0"/>
          <a:ext cx="0" cy="0"/>
          <a:chOff x="0" y="0"/>
          <a:chExt cx="0" cy="0"/>
        </a:xfrm>
      </p:grpSpPr>
      <p:sp>
        <p:nvSpPr>
          <p:cNvPr id="11" name="Picture Placeholder 7"/>
          <p:cNvSpPr>
            <a:spLocks noGrp="1"/>
          </p:cNvSpPr>
          <p:nvPr>
            <p:ph type="pic" sz="quarter" idx="15" hasCustomPrompt="1"/>
          </p:nvPr>
        </p:nvSpPr>
        <p:spPr>
          <a:xfrm>
            <a:off x="0" y="1057"/>
            <a:ext cx="6096000" cy="6858000"/>
          </a:xfrm>
          <a:solidFill>
            <a:schemeClr val="bg2">
              <a:lumMod val="75000"/>
            </a:schemeClr>
          </a:solidFill>
        </p:spPr>
        <p:txBody>
          <a:bodyPr anchor="ctr"/>
          <a:lstStyle>
            <a:lvl1pPr marL="0" indent="0" algn="ctr">
              <a:buNone/>
              <a:defRPr>
                <a:solidFill>
                  <a:schemeClr val="bg2">
                    <a:lumMod val="50000"/>
                  </a:schemeClr>
                </a:solidFill>
              </a:defRPr>
            </a:lvl1pPr>
          </a:lstStyle>
          <a:p>
            <a:r>
              <a:rPr lang="en-US"/>
              <a:t>Space for image</a:t>
            </a:r>
          </a:p>
          <a:p>
            <a:endParaRPr lang="en-US"/>
          </a:p>
          <a:p>
            <a:endParaRPr lang="en-US"/>
          </a:p>
        </p:txBody>
      </p:sp>
      <p:sp>
        <p:nvSpPr>
          <p:cNvPr id="3" name="Rectangle 2"/>
          <p:cNvSpPr/>
          <p:nvPr/>
        </p:nvSpPr>
        <p:spPr>
          <a:xfrm>
            <a:off x="6096000" y="1057"/>
            <a:ext cx="6096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p>
        </p:txBody>
      </p:sp>
      <p:sp>
        <p:nvSpPr>
          <p:cNvPr id="12" name="Title 1"/>
          <p:cNvSpPr>
            <a:spLocks noGrp="1"/>
          </p:cNvSpPr>
          <p:nvPr>
            <p:ph type="ctrTitle" hasCustomPrompt="1"/>
          </p:nvPr>
        </p:nvSpPr>
        <p:spPr>
          <a:xfrm>
            <a:off x="7124701" y="3822562"/>
            <a:ext cx="2360452" cy="258293"/>
          </a:xfrm>
        </p:spPr>
        <p:txBody>
          <a:bodyPr wrap="square" anchor="b">
            <a:spAutoFit/>
          </a:bodyPr>
          <a:lstStyle>
            <a:lvl1pPr algn="l">
              <a:defRPr sz="1865" b="1" i="0" baseline="0">
                <a:solidFill>
                  <a:schemeClr val="bg2"/>
                </a:solidFill>
                <a:latin typeface="Futura Std Book" charset="0"/>
                <a:ea typeface="Futura Std Book" charset="0"/>
                <a:cs typeface="Futura Std Book" charset="0"/>
              </a:defRPr>
            </a:lvl1pPr>
          </a:lstStyle>
          <a:p>
            <a:r>
              <a:rPr lang="en-US"/>
              <a:t>Name</a:t>
            </a:r>
          </a:p>
        </p:txBody>
      </p:sp>
      <p:sp>
        <p:nvSpPr>
          <p:cNvPr id="13" name="Subtitle 2"/>
          <p:cNvSpPr>
            <a:spLocks noGrp="1"/>
          </p:cNvSpPr>
          <p:nvPr>
            <p:ph type="subTitle" idx="1" hasCustomPrompt="1"/>
          </p:nvPr>
        </p:nvSpPr>
        <p:spPr>
          <a:xfrm>
            <a:off x="7124701" y="4159080"/>
            <a:ext cx="1577264" cy="258293"/>
          </a:xfrm>
        </p:spPr>
        <p:txBody>
          <a:bodyPr wrap="square">
            <a:spAutoFit/>
          </a:bodyPr>
          <a:lstStyle>
            <a:lvl1pPr marL="0" indent="0" algn="l">
              <a:buNone/>
              <a:defRPr sz="1865" b="0" i="0" spc="0">
                <a:solidFill>
                  <a:schemeClr val="bg2"/>
                </a:solidFill>
                <a:latin typeface="Futura Std Book" charset="0"/>
                <a:ea typeface="Futura Std Book" charset="0"/>
                <a:cs typeface="Futura Std Book" charset="0"/>
              </a:defRPr>
            </a:lvl1pPr>
            <a:lvl2pPr marL="456777" indent="0" algn="ctr">
              <a:buNone/>
              <a:defRPr sz="1998"/>
            </a:lvl2pPr>
            <a:lvl3pPr marL="913554" indent="0" algn="ctr">
              <a:buNone/>
              <a:defRPr sz="1798"/>
            </a:lvl3pPr>
            <a:lvl4pPr marL="1370331" indent="0" algn="ctr">
              <a:buNone/>
              <a:defRPr sz="1599"/>
            </a:lvl4pPr>
            <a:lvl5pPr marL="1827108" indent="0" algn="ctr">
              <a:buNone/>
              <a:defRPr sz="1599"/>
            </a:lvl5pPr>
            <a:lvl6pPr marL="2283885" indent="0" algn="ctr">
              <a:buNone/>
              <a:defRPr sz="1599"/>
            </a:lvl6pPr>
            <a:lvl7pPr marL="2740663" indent="0" algn="ctr">
              <a:buNone/>
              <a:defRPr sz="1599"/>
            </a:lvl7pPr>
            <a:lvl8pPr marL="3197440" indent="0" algn="ctr">
              <a:buNone/>
              <a:defRPr sz="1599"/>
            </a:lvl8pPr>
            <a:lvl9pPr marL="3654217" indent="0" algn="ctr">
              <a:buNone/>
              <a:defRPr sz="1599"/>
            </a:lvl9pPr>
          </a:lstStyle>
          <a:p>
            <a:r>
              <a:rPr lang="en-US"/>
              <a:t>Occupation</a:t>
            </a:r>
          </a:p>
        </p:txBody>
      </p:sp>
      <p:sp>
        <p:nvSpPr>
          <p:cNvPr id="18" name="Text Placeholder 7"/>
          <p:cNvSpPr>
            <a:spLocks noGrp="1"/>
          </p:cNvSpPr>
          <p:nvPr>
            <p:ph type="body" sz="quarter" idx="17" hasCustomPrompt="1"/>
          </p:nvPr>
        </p:nvSpPr>
        <p:spPr>
          <a:xfrm>
            <a:off x="7124701" y="1877862"/>
            <a:ext cx="4347633" cy="1809879"/>
          </a:xfrm>
        </p:spPr>
        <p:txBody>
          <a:bodyPr>
            <a:noAutofit/>
          </a:bodyPr>
          <a:lstStyle>
            <a:lvl1pPr marL="477924" indent="-477924">
              <a:buSzPct val="160000"/>
              <a:buFontTx/>
              <a:buBlip>
                <a:blip r:embed="rId2"/>
              </a:buBlip>
              <a:tabLst/>
              <a:defRPr sz="2398">
                <a:solidFill>
                  <a:schemeClr val="bg2"/>
                </a:solidFill>
              </a:defRPr>
            </a:lvl1pPr>
            <a:lvl2pPr marL="456777" indent="0">
              <a:buNone/>
              <a:defRPr sz="2398"/>
            </a:lvl2pPr>
            <a:lvl3pPr marL="913554" indent="0">
              <a:buNone/>
              <a:defRPr sz="2398"/>
            </a:lvl3pPr>
            <a:lvl4pPr marL="1370331" indent="0">
              <a:buNone/>
              <a:defRPr sz="2398"/>
            </a:lvl4pPr>
            <a:lvl5pPr marL="1827108" indent="0">
              <a:buNone/>
              <a:defRPr sz="2398"/>
            </a:lvl5pPr>
          </a:lstStyle>
          <a:p>
            <a:pPr lvl="0"/>
            <a:r>
              <a:rPr lang="en-US"/>
              <a:t>Master text styles</a:t>
            </a:r>
          </a:p>
        </p:txBody>
      </p:sp>
      <p:sp>
        <p:nvSpPr>
          <p:cNvPr id="7" name="Rectangle 6">
            <a:extLst>
              <a:ext uri="{FF2B5EF4-FFF2-40B4-BE49-F238E27FC236}">
                <a16:creationId xmlns:a16="http://schemas.microsoft.com/office/drawing/2014/main" id="{978BEB8E-3AC5-6342-83A1-E3D50831895D}"/>
              </a:ext>
            </a:extLst>
          </p:cNvPr>
          <p:cNvSpPr/>
          <p:nvPr/>
        </p:nvSpPr>
        <p:spPr>
          <a:xfrm>
            <a:off x="6096000" y="1057"/>
            <a:ext cx="6096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p>
        </p:txBody>
      </p:sp>
    </p:spTree>
    <p:extLst>
      <p:ext uri="{BB962C8B-B14F-4D97-AF65-F5344CB8AC3E}">
        <p14:creationId xmlns:p14="http://schemas.microsoft.com/office/powerpoint/2010/main" val="2092424819"/>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1_Quote left - image right">
    <p:spTree>
      <p:nvGrpSpPr>
        <p:cNvPr id="1" name=""/>
        <p:cNvGrpSpPr/>
        <p:nvPr/>
      </p:nvGrpSpPr>
      <p:grpSpPr>
        <a:xfrm>
          <a:off x="0" y="0"/>
          <a:ext cx="0" cy="0"/>
          <a:chOff x="0" y="0"/>
          <a:chExt cx="0" cy="0"/>
        </a:xfrm>
      </p:grpSpPr>
      <p:sp>
        <p:nvSpPr>
          <p:cNvPr id="11" name="Picture Placeholder 7"/>
          <p:cNvSpPr>
            <a:spLocks noGrp="1"/>
          </p:cNvSpPr>
          <p:nvPr>
            <p:ph type="pic" sz="quarter" idx="15" hasCustomPrompt="1"/>
          </p:nvPr>
        </p:nvSpPr>
        <p:spPr>
          <a:xfrm>
            <a:off x="6096000" y="1"/>
            <a:ext cx="6096000" cy="6858000"/>
          </a:xfrm>
          <a:solidFill>
            <a:schemeClr val="bg2">
              <a:lumMod val="75000"/>
            </a:schemeClr>
          </a:solidFill>
        </p:spPr>
        <p:txBody>
          <a:bodyPr anchor="ctr"/>
          <a:lstStyle>
            <a:lvl1pPr marL="0" indent="0" algn="ctr">
              <a:buNone/>
              <a:defRPr>
                <a:solidFill>
                  <a:schemeClr val="bg2">
                    <a:lumMod val="50000"/>
                  </a:schemeClr>
                </a:solidFill>
              </a:defRPr>
            </a:lvl1pPr>
          </a:lstStyle>
          <a:p>
            <a:r>
              <a:rPr lang="en-US"/>
              <a:t>Space for image</a:t>
            </a:r>
          </a:p>
          <a:p>
            <a:endParaRPr lang="en-US"/>
          </a:p>
          <a:p>
            <a:endParaRPr lang="en-US"/>
          </a:p>
        </p:txBody>
      </p:sp>
      <p:sp>
        <p:nvSpPr>
          <p:cNvPr id="3" name="Rectangle 2"/>
          <p:cNvSpPr/>
          <p:nvPr/>
        </p:nvSpPr>
        <p:spPr>
          <a:xfrm>
            <a:off x="0" y="1"/>
            <a:ext cx="6096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
        <p:nvSpPr>
          <p:cNvPr id="8" name="Text Placeholder 7"/>
          <p:cNvSpPr>
            <a:spLocks noGrp="1"/>
          </p:cNvSpPr>
          <p:nvPr>
            <p:ph type="body" sz="quarter" idx="16" hasCustomPrompt="1"/>
          </p:nvPr>
        </p:nvSpPr>
        <p:spPr>
          <a:xfrm>
            <a:off x="1028701" y="1877862"/>
            <a:ext cx="4347633" cy="1809879"/>
          </a:xfrm>
        </p:spPr>
        <p:txBody>
          <a:bodyPr>
            <a:noAutofit/>
          </a:bodyPr>
          <a:lstStyle>
            <a:lvl1pPr marL="477924" indent="-477924">
              <a:buSzPct val="160000"/>
              <a:buFontTx/>
              <a:buBlip>
                <a:blip r:embed="rId2"/>
              </a:buBlip>
              <a:tabLst/>
              <a:defRPr sz="2398">
                <a:solidFill>
                  <a:schemeClr val="bg2"/>
                </a:solidFill>
              </a:defRPr>
            </a:lvl1pPr>
            <a:lvl2pPr marL="456777" indent="0">
              <a:buNone/>
              <a:defRPr sz="2398"/>
            </a:lvl2pPr>
            <a:lvl3pPr marL="913554" indent="0">
              <a:buNone/>
              <a:defRPr sz="2398"/>
            </a:lvl3pPr>
            <a:lvl4pPr marL="1370331" indent="0">
              <a:buNone/>
              <a:defRPr sz="2398"/>
            </a:lvl4pPr>
            <a:lvl5pPr marL="1827108" indent="0">
              <a:buNone/>
              <a:defRPr sz="2398"/>
            </a:lvl5pPr>
          </a:lstStyle>
          <a:p>
            <a:pPr lvl="0"/>
            <a:r>
              <a:rPr lang="en-US"/>
              <a:t>Master text styles</a:t>
            </a:r>
          </a:p>
        </p:txBody>
      </p:sp>
      <p:sp>
        <p:nvSpPr>
          <p:cNvPr id="12" name="Title 1"/>
          <p:cNvSpPr>
            <a:spLocks noGrp="1"/>
          </p:cNvSpPr>
          <p:nvPr>
            <p:ph type="ctrTitle" hasCustomPrompt="1"/>
          </p:nvPr>
        </p:nvSpPr>
        <p:spPr>
          <a:xfrm>
            <a:off x="1028701" y="3822562"/>
            <a:ext cx="2360452" cy="258293"/>
          </a:xfrm>
        </p:spPr>
        <p:txBody>
          <a:bodyPr wrap="square" anchor="b">
            <a:spAutoFit/>
          </a:bodyPr>
          <a:lstStyle>
            <a:lvl1pPr algn="l">
              <a:defRPr sz="1865" b="1" i="0" baseline="0">
                <a:solidFill>
                  <a:schemeClr val="bg2"/>
                </a:solidFill>
                <a:latin typeface="Futura Std Book" charset="0"/>
                <a:ea typeface="Futura Std Book" charset="0"/>
                <a:cs typeface="Futura Std Book" charset="0"/>
              </a:defRPr>
            </a:lvl1pPr>
          </a:lstStyle>
          <a:p>
            <a:r>
              <a:rPr lang="en-US"/>
              <a:t>Name</a:t>
            </a:r>
          </a:p>
        </p:txBody>
      </p:sp>
      <p:sp>
        <p:nvSpPr>
          <p:cNvPr id="13" name="Subtitle 2"/>
          <p:cNvSpPr>
            <a:spLocks noGrp="1"/>
          </p:cNvSpPr>
          <p:nvPr>
            <p:ph type="subTitle" idx="1" hasCustomPrompt="1"/>
          </p:nvPr>
        </p:nvSpPr>
        <p:spPr>
          <a:xfrm>
            <a:off x="1028701" y="4159080"/>
            <a:ext cx="1577264" cy="258293"/>
          </a:xfrm>
        </p:spPr>
        <p:txBody>
          <a:bodyPr wrap="square">
            <a:spAutoFit/>
          </a:bodyPr>
          <a:lstStyle>
            <a:lvl1pPr marL="0" indent="0" algn="l">
              <a:buNone/>
              <a:defRPr sz="1865" b="0" i="0" spc="0">
                <a:solidFill>
                  <a:schemeClr val="bg2"/>
                </a:solidFill>
                <a:latin typeface="Futura Std Book" charset="0"/>
                <a:ea typeface="Futura Std Book" charset="0"/>
                <a:cs typeface="Futura Std Book" charset="0"/>
              </a:defRPr>
            </a:lvl1pPr>
            <a:lvl2pPr marL="456777" indent="0" algn="ctr">
              <a:buNone/>
              <a:defRPr sz="1998"/>
            </a:lvl2pPr>
            <a:lvl3pPr marL="913554" indent="0" algn="ctr">
              <a:buNone/>
              <a:defRPr sz="1798"/>
            </a:lvl3pPr>
            <a:lvl4pPr marL="1370331" indent="0" algn="ctr">
              <a:buNone/>
              <a:defRPr sz="1599"/>
            </a:lvl4pPr>
            <a:lvl5pPr marL="1827108" indent="0" algn="ctr">
              <a:buNone/>
              <a:defRPr sz="1599"/>
            </a:lvl5pPr>
            <a:lvl6pPr marL="2283885" indent="0" algn="ctr">
              <a:buNone/>
              <a:defRPr sz="1599"/>
            </a:lvl6pPr>
            <a:lvl7pPr marL="2740663" indent="0" algn="ctr">
              <a:buNone/>
              <a:defRPr sz="1599"/>
            </a:lvl7pPr>
            <a:lvl8pPr marL="3197440" indent="0" algn="ctr">
              <a:buNone/>
              <a:defRPr sz="1599"/>
            </a:lvl8pPr>
            <a:lvl9pPr marL="3654217" indent="0" algn="ctr">
              <a:buNone/>
              <a:defRPr sz="1599"/>
            </a:lvl9pPr>
          </a:lstStyle>
          <a:p>
            <a:r>
              <a:rPr lang="en-US"/>
              <a:t>Occupation</a:t>
            </a:r>
          </a:p>
        </p:txBody>
      </p:sp>
      <p:sp>
        <p:nvSpPr>
          <p:cNvPr id="7" name="Rectangle 6">
            <a:extLst>
              <a:ext uri="{FF2B5EF4-FFF2-40B4-BE49-F238E27FC236}">
                <a16:creationId xmlns:a16="http://schemas.microsoft.com/office/drawing/2014/main" id="{B3E8FB78-8EE6-4A4A-A454-668BC465DA90}"/>
              </a:ext>
            </a:extLst>
          </p:cNvPr>
          <p:cNvSpPr/>
          <p:nvPr/>
        </p:nvSpPr>
        <p:spPr>
          <a:xfrm>
            <a:off x="0" y="1"/>
            <a:ext cx="6096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solidFill>
                <a:schemeClr val="tx1"/>
              </a:solidFill>
            </a:endParaRPr>
          </a:p>
        </p:txBody>
      </p:sp>
    </p:spTree>
    <p:extLst>
      <p:ext uri="{BB962C8B-B14F-4D97-AF65-F5344CB8AC3E}">
        <p14:creationId xmlns:p14="http://schemas.microsoft.com/office/powerpoint/2010/main" val="543358317"/>
      </p:ext>
    </p:extLst>
  </p:cSld>
  <p:clrMapOvr>
    <a:masterClrMapping/>
  </p:clrMapOvr>
  <p:extLst>
    <p:ext uri="{DCECCB84-F9BA-43D5-87BE-67443E8EF086}">
      <p15:sldGuideLst xmlns:p15="http://schemas.microsoft.com/office/powerpoint/2012/main">
        <p15:guide id="1" orient="horz" pos="1621">
          <p15:clr>
            <a:srgbClr val="FBAE40"/>
          </p15:clr>
        </p15:guide>
        <p15:guide id="2" pos="288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1_End thank you slide">
    <p:spTree>
      <p:nvGrpSpPr>
        <p:cNvPr id="1" name=""/>
        <p:cNvGrpSpPr/>
        <p:nvPr/>
      </p:nvGrpSpPr>
      <p:grpSpPr>
        <a:xfrm>
          <a:off x="0" y="0"/>
          <a:ext cx="0" cy="0"/>
          <a:chOff x="0" y="0"/>
          <a:chExt cx="0" cy="0"/>
        </a:xfrm>
      </p:grpSpPr>
      <p:sp>
        <p:nvSpPr>
          <p:cNvPr id="8" name="Rectangle 7"/>
          <p:cNvSpPr/>
          <p:nvPr/>
        </p:nvSpPr>
        <p:spPr>
          <a:xfrm>
            <a:off x="2" y="1"/>
            <a:ext cx="1219199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0101" y="5757029"/>
            <a:ext cx="3542232" cy="535304"/>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984" y="5089087"/>
            <a:ext cx="207736" cy="953965"/>
          </a:xfrm>
          <a:prstGeom prst="rect">
            <a:avLst/>
          </a:prstGeom>
        </p:spPr>
      </p:pic>
      <p:sp>
        <p:nvSpPr>
          <p:cNvPr id="6" name="TextBox 5"/>
          <p:cNvSpPr txBox="1"/>
          <p:nvPr/>
        </p:nvSpPr>
        <p:spPr>
          <a:xfrm>
            <a:off x="865671" y="4962317"/>
            <a:ext cx="2691592" cy="1151469"/>
          </a:xfrm>
          <a:prstGeom prst="rect">
            <a:avLst/>
          </a:prstGeom>
          <a:noFill/>
        </p:spPr>
        <p:txBody>
          <a:bodyPr wrap="square" rtlCol="0">
            <a:spAutoFit/>
          </a:bodyPr>
          <a:lstStyle/>
          <a:p>
            <a:pPr>
              <a:lnSpc>
                <a:spcPts val="2131"/>
              </a:lnSpc>
            </a:pPr>
            <a:r>
              <a:rPr lang="en-US" sz="1599" err="1">
                <a:solidFill>
                  <a:schemeClr val="tx2"/>
                </a:solidFill>
                <a:effectLst/>
                <a:latin typeface="Futura" charset="0"/>
              </a:rPr>
              <a:t>info@formthefuture.org.uk</a:t>
            </a:r>
            <a:endParaRPr lang="en-US" sz="1599">
              <a:solidFill>
                <a:schemeClr val="tx2"/>
              </a:solidFill>
              <a:effectLst/>
              <a:latin typeface="Futura" charset="0"/>
            </a:endParaRPr>
          </a:p>
          <a:p>
            <a:pPr>
              <a:lnSpc>
                <a:spcPts val="2131"/>
              </a:lnSpc>
            </a:pPr>
            <a:r>
              <a:rPr lang="en-US" sz="1599" err="1">
                <a:solidFill>
                  <a:schemeClr val="tx2"/>
                </a:solidFill>
                <a:effectLst/>
                <a:latin typeface="Futura" charset="0"/>
              </a:rPr>
              <a:t>www.formthefuture.org.uk</a:t>
            </a:r>
            <a:endParaRPr lang="en-US" sz="1599">
              <a:solidFill>
                <a:schemeClr val="tx2"/>
              </a:solidFill>
              <a:effectLst/>
              <a:latin typeface="Futura" charset="0"/>
            </a:endParaRPr>
          </a:p>
          <a:p>
            <a:pPr>
              <a:lnSpc>
                <a:spcPts val="2131"/>
              </a:lnSpc>
            </a:pPr>
            <a:r>
              <a:rPr lang="en-US" sz="1599">
                <a:solidFill>
                  <a:schemeClr val="tx2"/>
                </a:solidFill>
                <a:effectLst/>
                <a:latin typeface="Futura" charset="0"/>
              </a:rPr>
              <a:t>@</a:t>
            </a:r>
            <a:r>
              <a:rPr lang="en-US" sz="1599" err="1">
                <a:solidFill>
                  <a:schemeClr val="tx2"/>
                </a:solidFill>
                <a:effectLst/>
                <a:latin typeface="Futura" charset="0"/>
              </a:rPr>
              <a:t>form_future</a:t>
            </a:r>
            <a:endParaRPr lang="en-US" sz="1599">
              <a:solidFill>
                <a:schemeClr val="tx2"/>
              </a:solidFill>
              <a:effectLst/>
              <a:latin typeface="Futura" charset="0"/>
            </a:endParaRPr>
          </a:p>
          <a:p>
            <a:pPr>
              <a:lnSpc>
                <a:spcPts val="2131"/>
              </a:lnSpc>
            </a:pPr>
            <a:r>
              <a:rPr lang="en-US" sz="1599">
                <a:solidFill>
                  <a:schemeClr val="tx2"/>
                </a:solidFill>
                <a:effectLst/>
                <a:latin typeface="Futura" charset="0"/>
              </a:rPr>
              <a:t>Form the Future CIC</a:t>
            </a:r>
          </a:p>
        </p:txBody>
      </p:sp>
      <p:sp>
        <p:nvSpPr>
          <p:cNvPr id="9" name="TextBox 8"/>
          <p:cNvSpPr txBox="1"/>
          <p:nvPr/>
        </p:nvSpPr>
        <p:spPr>
          <a:xfrm>
            <a:off x="670984" y="647101"/>
            <a:ext cx="5078741" cy="1076320"/>
          </a:xfrm>
          <a:prstGeom prst="rect">
            <a:avLst/>
          </a:prstGeom>
          <a:noFill/>
        </p:spPr>
        <p:txBody>
          <a:bodyPr wrap="square" rtlCol="0">
            <a:spAutoFit/>
          </a:bodyPr>
          <a:lstStyle/>
          <a:p>
            <a:r>
              <a:rPr lang="en-US" sz="6394" b="1" i="0">
                <a:solidFill>
                  <a:schemeClr val="tx1"/>
                </a:solidFill>
                <a:latin typeface="Futura Std Book" charset="0"/>
                <a:ea typeface="Futura Std Book" charset="0"/>
                <a:cs typeface="Futura Std Book" charset="0"/>
              </a:rPr>
              <a:t>Thank you.</a:t>
            </a:r>
          </a:p>
        </p:txBody>
      </p:sp>
      <p:sp>
        <p:nvSpPr>
          <p:cNvPr id="10" name="Rectangle 9">
            <a:extLst>
              <a:ext uri="{FF2B5EF4-FFF2-40B4-BE49-F238E27FC236}">
                <a16:creationId xmlns:a16="http://schemas.microsoft.com/office/drawing/2014/main" id="{C45ED7DE-4B42-E74C-A50A-E36FFFAF0C14}"/>
              </a:ext>
            </a:extLst>
          </p:cNvPr>
          <p:cNvSpPr/>
          <p:nvPr/>
        </p:nvSpPr>
        <p:spPr>
          <a:xfrm>
            <a:off x="1" y="0"/>
            <a:ext cx="12191999"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8"/>
          </a:p>
        </p:txBody>
      </p:sp>
      <p:pic>
        <p:nvPicPr>
          <p:cNvPr id="11" name="Picture 10">
            <a:extLst>
              <a:ext uri="{FF2B5EF4-FFF2-40B4-BE49-F238E27FC236}">
                <a16:creationId xmlns:a16="http://schemas.microsoft.com/office/drawing/2014/main" id="{1AD8C974-22A1-DC4A-BD4D-F024D0A26F5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0101" y="5757029"/>
            <a:ext cx="3542232" cy="535304"/>
          </a:xfrm>
          <a:prstGeom prst="rect">
            <a:avLst/>
          </a:prstGeom>
        </p:spPr>
      </p:pic>
      <p:pic>
        <p:nvPicPr>
          <p:cNvPr id="12" name="Picture 11">
            <a:extLst>
              <a:ext uri="{FF2B5EF4-FFF2-40B4-BE49-F238E27FC236}">
                <a16:creationId xmlns:a16="http://schemas.microsoft.com/office/drawing/2014/main" id="{22A6FC81-75B3-3041-9A25-DD0C968CE5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984" y="5089087"/>
            <a:ext cx="207736" cy="953965"/>
          </a:xfrm>
          <a:prstGeom prst="rect">
            <a:avLst/>
          </a:prstGeom>
        </p:spPr>
      </p:pic>
      <p:sp>
        <p:nvSpPr>
          <p:cNvPr id="13" name="TextBox 12">
            <a:extLst>
              <a:ext uri="{FF2B5EF4-FFF2-40B4-BE49-F238E27FC236}">
                <a16:creationId xmlns:a16="http://schemas.microsoft.com/office/drawing/2014/main" id="{40E47F82-E3B5-DE4D-A815-2C69E977500F}"/>
              </a:ext>
            </a:extLst>
          </p:cNvPr>
          <p:cNvSpPr txBox="1"/>
          <p:nvPr/>
        </p:nvSpPr>
        <p:spPr>
          <a:xfrm>
            <a:off x="865671" y="4962317"/>
            <a:ext cx="2691592" cy="1151469"/>
          </a:xfrm>
          <a:prstGeom prst="rect">
            <a:avLst/>
          </a:prstGeom>
          <a:noFill/>
        </p:spPr>
        <p:txBody>
          <a:bodyPr wrap="square" rtlCol="0">
            <a:spAutoFit/>
          </a:bodyPr>
          <a:lstStyle/>
          <a:p>
            <a:pPr>
              <a:lnSpc>
                <a:spcPts val="2131"/>
              </a:lnSpc>
            </a:pPr>
            <a:r>
              <a:rPr lang="en-US" sz="1599" err="1">
                <a:solidFill>
                  <a:schemeClr val="tx2"/>
                </a:solidFill>
                <a:effectLst/>
                <a:latin typeface="Futura" charset="0"/>
              </a:rPr>
              <a:t>info@formthefuture.org.uk</a:t>
            </a:r>
            <a:endParaRPr lang="en-US" sz="1599">
              <a:solidFill>
                <a:schemeClr val="tx2"/>
              </a:solidFill>
              <a:effectLst/>
              <a:latin typeface="Futura" charset="0"/>
            </a:endParaRPr>
          </a:p>
          <a:p>
            <a:pPr>
              <a:lnSpc>
                <a:spcPts val="2131"/>
              </a:lnSpc>
            </a:pPr>
            <a:r>
              <a:rPr lang="en-US" sz="1599" err="1">
                <a:solidFill>
                  <a:schemeClr val="tx2"/>
                </a:solidFill>
                <a:effectLst/>
                <a:latin typeface="Futura" charset="0"/>
              </a:rPr>
              <a:t>www.formthefuture.org.uk</a:t>
            </a:r>
            <a:endParaRPr lang="en-US" sz="1599">
              <a:solidFill>
                <a:schemeClr val="tx2"/>
              </a:solidFill>
              <a:effectLst/>
              <a:latin typeface="Futura" charset="0"/>
            </a:endParaRPr>
          </a:p>
          <a:p>
            <a:pPr>
              <a:lnSpc>
                <a:spcPts val="2131"/>
              </a:lnSpc>
            </a:pPr>
            <a:r>
              <a:rPr lang="en-US" sz="1599">
                <a:solidFill>
                  <a:schemeClr val="tx2"/>
                </a:solidFill>
                <a:effectLst/>
                <a:latin typeface="Futura" charset="0"/>
              </a:rPr>
              <a:t>@</a:t>
            </a:r>
            <a:r>
              <a:rPr lang="en-US" sz="1599" err="1">
                <a:solidFill>
                  <a:schemeClr val="tx2"/>
                </a:solidFill>
                <a:effectLst/>
                <a:latin typeface="Futura" charset="0"/>
              </a:rPr>
              <a:t>form_future</a:t>
            </a:r>
            <a:endParaRPr lang="en-US" sz="1599">
              <a:solidFill>
                <a:schemeClr val="tx2"/>
              </a:solidFill>
              <a:effectLst/>
              <a:latin typeface="Futura" charset="0"/>
            </a:endParaRPr>
          </a:p>
          <a:p>
            <a:pPr>
              <a:lnSpc>
                <a:spcPts val="2131"/>
              </a:lnSpc>
            </a:pPr>
            <a:r>
              <a:rPr lang="en-US" sz="1599">
                <a:solidFill>
                  <a:schemeClr val="tx2"/>
                </a:solidFill>
                <a:effectLst/>
                <a:latin typeface="Futura" charset="0"/>
              </a:rPr>
              <a:t>Form the Future CIC</a:t>
            </a:r>
          </a:p>
        </p:txBody>
      </p:sp>
      <p:sp>
        <p:nvSpPr>
          <p:cNvPr id="14" name="TextBox 13">
            <a:extLst>
              <a:ext uri="{FF2B5EF4-FFF2-40B4-BE49-F238E27FC236}">
                <a16:creationId xmlns:a16="http://schemas.microsoft.com/office/drawing/2014/main" id="{7C37F874-3F0B-F344-9881-22922C5C6A4B}"/>
              </a:ext>
            </a:extLst>
          </p:cNvPr>
          <p:cNvSpPr txBox="1"/>
          <p:nvPr/>
        </p:nvSpPr>
        <p:spPr>
          <a:xfrm>
            <a:off x="670984" y="647101"/>
            <a:ext cx="5078741" cy="1076320"/>
          </a:xfrm>
          <a:prstGeom prst="rect">
            <a:avLst/>
          </a:prstGeom>
          <a:noFill/>
        </p:spPr>
        <p:txBody>
          <a:bodyPr wrap="square" rtlCol="0">
            <a:spAutoFit/>
          </a:bodyPr>
          <a:lstStyle/>
          <a:p>
            <a:r>
              <a:rPr lang="en-US" sz="6394" b="1" i="0">
                <a:solidFill>
                  <a:schemeClr val="accent2"/>
                </a:solidFill>
                <a:latin typeface="Futura Std Book" charset="0"/>
                <a:ea typeface="Futura Std Book" charset="0"/>
                <a:cs typeface="Futura Std Book" charset="0"/>
              </a:rPr>
              <a:t>Thank you.</a:t>
            </a:r>
          </a:p>
        </p:txBody>
      </p:sp>
    </p:spTree>
    <p:extLst>
      <p:ext uri="{BB962C8B-B14F-4D97-AF65-F5344CB8AC3E}">
        <p14:creationId xmlns:p14="http://schemas.microsoft.com/office/powerpoint/2010/main" val="4132757172"/>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1621">
          <p15:clr>
            <a:srgbClr val="FBAE40"/>
          </p15:clr>
        </p15:guide>
        <p15:guide id="2" pos="288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C91B7-E469-8643-98CC-1D007F2CF6F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87BD53D-4400-934A-9195-0AAC0B0D456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4EF4DF4-925C-5244-8EE4-579C3342CE0B}"/>
              </a:ext>
            </a:extLst>
          </p:cNvPr>
          <p:cNvSpPr>
            <a:spLocks noGrp="1"/>
          </p:cNvSpPr>
          <p:nvPr>
            <p:ph type="dt" sz="half" idx="10"/>
          </p:nvPr>
        </p:nvSpPr>
        <p:spPr/>
        <p:txBody>
          <a:bodyPr/>
          <a:lstStyle/>
          <a:p>
            <a:fld id="{3F6B211D-7E4E-FE4D-B9B4-7F133C345348}" type="datetimeFigureOut">
              <a:rPr lang="en-US" smtClean="0"/>
              <a:t>11/10/21</a:t>
            </a:fld>
            <a:endParaRPr lang="en-US"/>
          </a:p>
        </p:txBody>
      </p:sp>
      <p:sp>
        <p:nvSpPr>
          <p:cNvPr id="5" name="Footer Placeholder 4">
            <a:extLst>
              <a:ext uri="{FF2B5EF4-FFF2-40B4-BE49-F238E27FC236}">
                <a16:creationId xmlns:a16="http://schemas.microsoft.com/office/drawing/2014/main" id="{B924420C-C41D-5440-BD1B-B6D29739DF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E66D6CD-016B-9F4D-858D-079E1A1090C6}"/>
              </a:ext>
            </a:extLst>
          </p:cNvPr>
          <p:cNvSpPr>
            <a:spLocks noGrp="1"/>
          </p:cNvSpPr>
          <p:nvPr>
            <p:ph type="sldNum" sz="quarter" idx="12"/>
          </p:nvPr>
        </p:nvSpPr>
        <p:spPr/>
        <p:txBody>
          <a:bodyPr/>
          <a:lstStyle/>
          <a:p>
            <a:fld id="{7143BD66-405B-7B47-BF6F-41029E5FDB83}" type="slidenum">
              <a:rPr lang="en-US" smtClean="0"/>
              <a:t>‹#›</a:t>
            </a:fld>
            <a:endParaRPr lang="en-US"/>
          </a:p>
        </p:txBody>
      </p:sp>
    </p:spTree>
    <p:extLst>
      <p:ext uri="{BB962C8B-B14F-4D97-AF65-F5344CB8AC3E}">
        <p14:creationId xmlns:p14="http://schemas.microsoft.com/office/powerpoint/2010/main" val="19165949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wrap="square" lIns="0" tIns="0" rIns="0" bIns="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838200" y="1825624"/>
            <a:ext cx="10515600" cy="4351339"/>
          </a:xfrm>
          <a:prstGeom prst="rect">
            <a:avLst/>
          </a:prstGeom>
        </p:spPr>
        <p:txBody>
          <a:bodyPr vert="horz" wrap="square" lIns="0" tIns="0" rIns="0" bIns="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199">
                <a:solidFill>
                  <a:schemeClr val="tx1">
                    <a:tint val="75000"/>
                  </a:schemeClr>
                </a:solidFill>
              </a:defRPr>
            </a:lvl1pPr>
          </a:lstStyle>
          <a:p>
            <a:fld id="{1D0502D7-7457-3D4D-ACE8-48080F4424E4}" type="slidenum">
              <a:rPr lang="en-US" smtClean="0"/>
              <a:t>‹#›</a:t>
            </a:fld>
            <a:endParaRPr lang="en-US"/>
          </a:p>
        </p:txBody>
      </p:sp>
      <p:pic>
        <p:nvPicPr>
          <p:cNvPr id="5" name="Picture 4"/>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9668341" y="141231"/>
            <a:ext cx="2365900" cy="334289"/>
          </a:xfrm>
          <a:prstGeom prst="rect">
            <a:avLst/>
          </a:prstGeom>
        </p:spPr>
      </p:pic>
      <p:pic>
        <p:nvPicPr>
          <p:cNvPr id="7" name="Picture 6">
            <a:extLst>
              <a:ext uri="{FF2B5EF4-FFF2-40B4-BE49-F238E27FC236}">
                <a16:creationId xmlns:a16="http://schemas.microsoft.com/office/drawing/2014/main" id="{8D98E6F4-8E40-424E-9196-3082E830E0E0}"/>
              </a:ext>
            </a:extLst>
          </p:cNvPr>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9668341" y="141231"/>
            <a:ext cx="2365900" cy="334289"/>
          </a:xfrm>
          <a:prstGeom prst="rect">
            <a:avLst/>
          </a:prstGeom>
        </p:spPr>
      </p:pic>
    </p:spTree>
    <p:extLst>
      <p:ext uri="{BB962C8B-B14F-4D97-AF65-F5344CB8AC3E}">
        <p14:creationId xmlns:p14="http://schemas.microsoft.com/office/powerpoint/2010/main" val="4090484412"/>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 id="2147483759" r:id="rId11"/>
    <p:sldLayoutId id="2147483760" r:id="rId12"/>
    <p:sldLayoutId id="2147483761" r:id="rId13"/>
    <p:sldLayoutId id="2147483762" r:id="rId14"/>
    <p:sldLayoutId id="2147483767" r:id="rId15"/>
    <p:sldLayoutId id="2147483768" r:id="rId16"/>
    <p:sldLayoutId id="2147483769" r:id="rId17"/>
    <p:sldLayoutId id="2147483770" r:id="rId18"/>
    <p:sldLayoutId id="2147483771" r:id="rId19"/>
    <p:sldLayoutId id="2147483772" r:id="rId20"/>
    <p:sldLayoutId id="2147483773" r:id="rId21"/>
    <p:sldLayoutId id="2147483774" r:id="rId22"/>
    <p:sldLayoutId id="2147483775" r:id="rId23"/>
    <p:sldLayoutId id="2147483776" r:id="rId24"/>
    <p:sldLayoutId id="2147483777" r:id="rId25"/>
    <p:sldLayoutId id="2147483778" r:id="rId26"/>
    <p:sldLayoutId id="2147483779" r:id="rId27"/>
  </p:sldLayoutIdLst>
  <p:hf hdr="0" ftr="0" dt="0"/>
  <p:txStyles>
    <p:titleStyle>
      <a:lvl1pPr algn="l" defTabSz="913554" rtl="0" eaLnBrk="1" latinLnBrk="0" hangingPunct="1">
        <a:lnSpc>
          <a:spcPct val="90000"/>
        </a:lnSpc>
        <a:spcBef>
          <a:spcPct val="0"/>
        </a:spcBef>
        <a:buNone/>
        <a:defRPr sz="4396" b="1" i="0" kern="1200">
          <a:solidFill>
            <a:schemeClr val="tx1"/>
          </a:solidFill>
          <a:latin typeface="Futura" charset="0"/>
          <a:ea typeface="Futura" charset="0"/>
          <a:cs typeface="Futura" charset="0"/>
        </a:defRPr>
      </a:lvl1pPr>
    </p:titleStyle>
    <p:bodyStyle>
      <a:lvl1pPr marL="228389" indent="-228389" algn="l" defTabSz="913554" rtl="0" eaLnBrk="1" latinLnBrk="0" hangingPunct="1">
        <a:lnSpc>
          <a:spcPct val="90000"/>
        </a:lnSpc>
        <a:spcBef>
          <a:spcPts val="999"/>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1pPr>
      <a:lvl2pPr marL="685166" indent="-228389" algn="l" defTabSz="913554" rtl="0" eaLnBrk="1" latinLnBrk="0" hangingPunct="1">
        <a:lnSpc>
          <a:spcPct val="90000"/>
        </a:lnSpc>
        <a:spcBef>
          <a:spcPts val="500"/>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2pPr>
      <a:lvl3pPr marL="1141943" indent="-228389" algn="l" defTabSz="913554" rtl="0" eaLnBrk="1" latinLnBrk="0" hangingPunct="1">
        <a:lnSpc>
          <a:spcPct val="90000"/>
        </a:lnSpc>
        <a:spcBef>
          <a:spcPts val="500"/>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3pPr>
      <a:lvl4pPr marL="1598720" indent="-228389" algn="l" defTabSz="913554" rtl="0" eaLnBrk="1" latinLnBrk="0" hangingPunct="1">
        <a:lnSpc>
          <a:spcPct val="90000"/>
        </a:lnSpc>
        <a:spcBef>
          <a:spcPts val="500"/>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4pPr>
      <a:lvl5pPr marL="2055497" indent="-228389" algn="l" defTabSz="913554" rtl="0" eaLnBrk="1" latinLnBrk="0" hangingPunct="1">
        <a:lnSpc>
          <a:spcPct val="90000"/>
        </a:lnSpc>
        <a:spcBef>
          <a:spcPts val="500"/>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5pPr>
      <a:lvl6pPr marL="2512274"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6pPr>
      <a:lvl7pPr marL="2969051"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7pPr>
      <a:lvl8pPr marL="3425828"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8pPr>
      <a:lvl9pPr marL="3882605"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9pPr>
    </p:bodyStyle>
    <p:otherStyle>
      <a:defPPr>
        <a:defRPr lang="en-US"/>
      </a:defPPr>
      <a:lvl1pPr marL="0" algn="l" defTabSz="913554" rtl="0" eaLnBrk="1" latinLnBrk="0" hangingPunct="1">
        <a:defRPr sz="1798" kern="1200">
          <a:solidFill>
            <a:schemeClr val="tx1"/>
          </a:solidFill>
          <a:latin typeface="+mn-lt"/>
          <a:ea typeface="+mn-ea"/>
          <a:cs typeface="+mn-cs"/>
        </a:defRPr>
      </a:lvl1pPr>
      <a:lvl2pPr marL="456777" algn="l" defTabSz="913554" rtl="0" eaLnBrk="1" latinLnBrk="0" hangingPunct="1">
        <a:defRPr sz="1798" kern="1200">
          <a:solidFill>
            <a:schemeClr val="tx1"/>
          </a:solidFill>
          <a:latin typeface="+mn-lt"/>
          <a:ea typeface="+mn-ea"/>
          <a:cs typeface="+mn-cs"/>
        </a:defRPr>
      </a:lvl2pPr>
      <a:lvl3pPr marL="913554" algn="l" defTabSz="913554" rtl="0" eaLnBrk="1" latinLnBrk="0" hangingPunct="1">
        <a:defRPr sz="1798" kern="1200">
          <a:solidFill>
            <a:schemeClr val="tx1"/>
          </a:solidFill>
          <a:latin typeface="+mn-lt"/>
          <a:ea typeface="+mn-ea"/>
          <a:cs typeface="+mn-cs"/>
        </a:defRPr>
      </a:lvl3pPr>
      <a:lvl4pPr marL="1370331" algn="l" defTabSz="913554" rtl="0" eaLnBrk="1" latinLnBrk="0" hangingPunct="1">
        <a:defRPr sz="1798" kern="1200">
          <a:solidFill>
            <a:schemeClr val="tx1"/>
          </a:solidFill>
          <a:latin typeface="+mn-lt"/>
          <a:ea typeface="+mn-ea"/>
          <a:cs typeface="+mn-cs"/>
        </a:defRPr>
      </a:lvl4pPr>
      <a:lvl5pPr marL="1827108" algn="l" defTabSz="913554" rtl="0" eaLnBrk="1" latinLnBrk="0" hangingPunct="1">
        <a:defRPr sz="1798" kern="1200">
          <a:solidFill>
            <a:schemeClr val="tx1"/>
          </a:solidFill>
          <a:latin typeface="+mn-lt"/>
          <a:ea typeface="+mn-ea"/>
          <a:cs typeface="+mn-cs"/>
        </a:defRPr>
      </a:lvl5pPr>
      <a:lvl6pPr marL="2283885" algn="l" defTabSz="913554" rtl="0" eaLnBrk="1" latinLnBrk="0" hangingPunct="1">
        <a:defRPr sz="1798" kern="1200">
          <a:solidFill>
            <a:schemeClr val="tx1"/>
          </a:solidFill>
          <a:latin typeface="+mn-lt"/>
          <a:ea typeface="+mn-ea"/>
          <a:cs typeface="+mn-cs"/>
        </a:defRPr>
      </a:lvl6pPr>
      <a:lvl7pPr marL="2740663" algn="l" defTabSz="913554" rtl="0" eaLnBrk="1" latinLnBrk="0" hangingPunct="1">
        <a:defRPr sz="1798" kern="1200">
          <a:solidFill>
            <a:schemeClr val="tx1"/>
          </a:solidFill>
          <a:latin typeface="+mn-lt"/>
          <a:ea typeface="+mn-ea"/>
          <a:cs typeface="+mn-cs"/>
        </a:defRPr>
      </a:lvl7pPr>
      <a:lvl8pPr marL="3197440" algn="l" defTabSz="913554" rtl="0" eaLnBrk="1" latinLnBrk="0" hangingPunct="1">
        <a:defRPr sz="1798" kern="1200">
          <a:solidFill>
            <a:schemeClr val="tx1"/>
          </a:solidFill>
          <a:latin typeface="+mn-lt"/>
          <a:ea typeface="+mn-ea"/>
          <a:cs typeface="+mn-cs"/>
        </a:defRPr>
      </a:lvl8pPr>
      <a:lvl9pPr marL="3654217" algn="l" defTabSz="913554" rtl="0" eaLnBrk="1" latinLnBrk="0" hangingPunct="1">
        <a:defRPr sz="1798"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22">
          <p15:clr>
            <a:srgbClr val="F26B43"/>
          </p15:clr>
        </p15:guide>
        <p15:guide id="2" pos="317">
          <p15:clr>
            <a:srgbClr val="F26B43"/>
          </p15:clr>
        </p15:guide>
        <p15:guide id="3" pos="1950">
          <p15:clr>
            <a:srgbClr val="F26B43"/>
          </p15:clr>
        </p15:guide>
        <p15:guide id="4" pos="2064">
          <p15:clr>
            <a:srgbClr val="F26B43"/>
          </p15:clr>
        </p15:guide>
        <p15:guide id="5" pos="3696">
          <p15:clr>
            <a:srgbClr val="F26B43"/>
          </p15:clr>
        </p15:guide>
        <p15:guide id="6" pos="3810">
          <p15:clr>
            <a:srgbClr val="F26B43"/>
          </p15:clr>
        </p15:guide>
        <p15:guide id="7" pos="5420">
          <p15:clr>
            <a:srgbClr val="F26B43"/>
          </p15:clr>
        </p15:guide>
        <p15:guide id="8" orient="horz" pos="306">
          <p15:clr>
            <a:srgbClr val="F26B43"/>
          </p15:clr>
        </p15:guide>
        <p15:guide id="9" orient="horz" pos="291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hyperlink" Target="https://www.prospects.ac.uk/applying-for-university/choosing-a-course/guide-to-qualifications" TargetMode="External"/><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8.xml"/><Relationship Id="rId1" Type="http://schemas.openxmlformats.org/officeDocument/2006/relationships/video" Target="https://www.youtube.com/embed/Ae5cpIdJ8RU?feature=oembed" TargetMode="External"/><Relationship Id="rId4" Type="http://schemas.openxmlformats.org/officeDocument/2006/relationships/image" Target="../media/image14.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8.xml"/><Relationship Id="rId1" Type="http://schemas.openxmlformats.org/officeDocument/2006/relationships/video" Target="https://www.youtube.com/embed/iSgKXF6Ecy8?feature=oembed" TargetMode="Externa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8.xml"/><Relationship Id="rId1" Type="http://schemas.openxmlformats.org/officeDocument/2006/relationships/video" Target="https://www.youtube.com/embed/9XX7LFpXKnk?feature=oembed" TargetMode="External"/><Relationship Id="rId4" Type="http://schemas.openxmlformats.org/officeDocument/2006/relationships/image" Target="../media/image16.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hyperlink" Target="https://www.gov.uk/national-minimum-wage-rates" TargetMode="External"/><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hyperlink" Target="https://amazingapprenticeships.com/resource/amazing-apprenticeships-using-find-an-apprenticeship-to-apply" TargetMode="External"/><Relationship Id="rId2" Type="http://schemas.openxmlformats.org/officeDocument/2006/relationships/notesSlide" Target="../notesSlides/notesSlide27.xml"/><Relationship Id="rId1" Type="http://schemas.openxmlformats.org/officeDocument/2006/relationships/slideLayout" Target="../slideLayouts/slideLayout18.xml"/><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0.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7.xm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4.png"/><Relationship Id="rId7" Type="http://schemas.openxmlformats.org/officeDocument/2006/relationships/diagramColors" Target="../diagrams/colors1.xml"/><Relationship Id="rId2" Type="http://schemas.openxmlformats.org/officeDocument/2006/relationships/notesSlide" Target="../notesSlides/notesSlide40.xml"/><Relationship Id="rId1" Type="http://schemas.openxmlformats.org/officeDocument/2006/relationships/slideLayout" Target="../slideLayouts/slideLayout18.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8.xml"/><Relationship Id="rId1" Type="http://schemas.openxmlformats.org/officeDocument/2006/relationships/video" Target="https://www.youtube.com/embed/3qcn8vswl6Y?feature=oembed" TargetMode="External"/><Relationship Id="rId4" Type="http://schemas.openxmlformats.org/officeDocument/2006/relationships/image" Target="../media/image25.jpeg"/></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2.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3.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4.xml"/><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6.xml"/><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notesSlide" Target="../notesSlides/notesSlide47.xml"/><Relationship Id="rId1" Type="http://schemas.openxmlformats.org/officeDocument/2006/relationships/slideLayout" Target="../slideLayouts/slideLayout18.xml"/><Relationship Id="rId4" Type="http://schemas.openxmlformats.org/officeDocument/2006/relationships/image" Target="../media/image29.tiff"/></Relationships>
</file>

<file path=ppt/slides/_rels/slide48.xml.rels><?xml version="1.0" encoding="UTF-8" standalone="yes"?>
<Relationships xmlns="http://schemas.openxmlformats.org/package/2006/relationships"><Relationship Id="rId3" Type="http://schemas.openxmlformats.org/officeDocument/2006/relationships/hyperlink" Target="https://www.youtube.com/watch?v=meH__burrrU&amp;t=2s" TargetMode="External"/><Relationship Id="rId2" Type="http://schemas.openxmlformats.org/officeDocument/2006/relationships/notesSlide" Target="../notesSlides/notesSlide48.xml"/><Relationship Id="rId1" Type="http://schemas.openxmlformats.org/officeDocument/2006/relationships/slideLayout" Target="../slideLayouts/slideLayout18.xml"/><Relationship Id="rId4" Type="http://schemas.openxmlformats.org/officeDocument/2006/relationships/image" Target="../media/image30.png"/></Relationships>
</file>

<file path=ppt/slides/_rels/slide4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9.xml"/><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50.xml"/><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51.xml"/><Relationship Id="rId1" Type="http://schemas.openxmlformats.org/officeDocument/2006/relationships/slideLayout" Target="../slideLayouts/slideLayout18.xml"/><Relationship Id="rId4" Type="http://schemas.openxmlformats.org/officeDocument/2006/relationships/image" Target="../media/image34.svg"/></Relationships>
</file>

<file path=ppt/slides/_rels/slide5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52.xml"/><Relationship Id="rId1" Type="http://schemas.openxmlformats.org/officeDocument/2006/relationships/slideLayout" Target="../slideLayouts/slideLayout18.xml"/><Relationship Id="rId5" Type="http://schemas.openxmlformats.org/officeDocument/2006/relationships/image" Target="../media/image37.png"/><Relationship Id="rId4" Type="http://schemas.openxmlformats.org/officeDocument/2006/relationships/image" Target="../media/image36.sv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3" Type="http://schemas.openxmlformats.org/officeDocument/2006/relationships/hyperlink" Target="https://amazingapprenticeships.com/resource/naw2021-a-z-film-of-apprentices/" TargetMode="External"/><Relationship Id="rId2" Type="http://schemas.openxmlformats.org/officeDocument/2006/relationships/notesSlide" Target="../notesSlides/notesSlide54.xml"/><Relationship Id="rId1" Type="http://schemas.openxmlformats.org/officeDocument/2006/relationships/slideLayout" Target="../slideLayouts/slideLayout18.xml"/><Relationship Id="rId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F208467-CDEC-460E-A6F3-0E7B5DFEC795}"/>
              </a:ext>
            </a:extLst>
          </p:cNvPr>
          <p:cNvSpPr>
            <a:spLocks noGrp="1"/>
          </p:cNvSpPr>
          <p:nvPr>
            <p:ph type="ctrTitle"/>
          </p:nvPr>
        </p:nvSpPr>
        <p:spPr>
          <a:xfrm>
            <a:off x="670983" y="867880"/>
            <a:ext cx="10801351" cy="664797"/>
          </a:xfrm>
        </p:spPr>
        <p:txBody>
          <a:bodyPr/>
          <a:lstStyle/>
          <a:p>
            <a:r>
              <a:rPr lang="en-US" sz="4800" dirty="0">
                <a:solidFill>
                  <a:schemeClr val="accent2"/>
                </a:solidFill>
              </a:rPr>
              <a:t>Alternatives to university</a:t>
            </a:r>
          </a:p>
        </p:txBody>
      </p:sp>
      <p:sp>
        <p:nvSpPr>
          <p:cNvPr id="10" name="Subtitle 2">
            <a:extLst>
              <a:ext uri="{FF2B5EF4-FFF2-40B4-BE49-F238E27FC236}">
                <a16:creationId xmlns:a16="http://schemas.microsoft.com/office/drawing/2014/main" id="{DB0FB7CD-B8EE-4AB4-8095-15F6D4110187}"/>
              </a:ext>
            </a:extLst>
          </p:cNvPr>
          <p:cNvSpPr>
            <a:spLocks noGrp="1"/>
          </p:cNvSpPr>
          <p:nvPr>
            <p:ph type="subTitle" idx="1"/>
          </p:nvPr>
        </p:nvSpPr>
        <p:spPr>
          <a:xfrm>
            <a:off x="670984" y="1646746"/>
            <a:ext cx="10801349" cy="609398"/>
          </a:xfrm>
        </p:spPr>
        <p:txBody>
          <a:bodyPr/>
          <a:lstStyle/>
          <a:p>
            <a:r>
              <a:rPr lang="en-GB" sz="4400" dirty="0">
                <a:solidFill>
                  <a:schemeClr val="accent2"/>
                </a:solidFill>
              </a:rPr>
              <a:t>Pathways and employability skills workshop</a:t>
            </a:r>
            <a:endParaRPr lang="en-US" sz="4400" dirty="0">
              <a:solidFill>
                <a:schemeClr val="accent2"/>
              </a:solidFill>
            </a:endParaRPr>
          </a:p>
        </p:txBody>
      </p:sp>
      <p:sp>
        <p:nvSpPr>
          <p:cNvPr id="12" name="Text Placeholder 3">
            <a:extLst>
              <a:ext uri="{FF2B5EF4-FFF2-40B4-BE49-F238E27FC236}">
                <a16:creationId xmlns:a16="http://schemas.microsoft.com/office/drawing/2014/main" id="{00392425-A35F-4C7F-9222-0C80E345225C}"/>
              </a:ext>
            </a:extLst>
          </p:cNvPr>
          <p:cNvSpPr>
            <a:spLocks noGrp="1"/>
          </p:cNvSpPr>
          <p:nvPr>
            <p:ph type="body" sz="quarter" idx="10"/>
          </p:nvPr>
        </p:nvSpPr>
        <p:spPr/>
        <p:txBody>
          <a:bodyPr/>
          <a:lstStyle/>
          <a:p>
            <a:r>
              <a:rPr lang="en-US"/>
              <a:t>2021</a:t>
            </a:r>
          </a:p>
        </p:txBody>
      </p:sp>
      <p:pic>
        <p:nvPicPr>
          <p:cNvPr id="3" name="Picture 2" descr="Qr code&#10;&#10;Description automatically generated">
            <a:extLst>
              <a:ext uri="{FF2B5EF4-FFF2-40B4-BE49-F238E27FC236}">
                <a16:creationId xmlns:a16="http://schemas.microsoft.com/office/drawing/2014/main" id="{5670093D-51B0-D347-B849-2EDE7CC8DD33}"/>
              </a:ext>
            </a:extLst>
          </p:cNvPr>
          <p:cNvPicPr>
            <a:picLocks noChangeAspect="1"/>
          </p:cNvPicPr>
          <p:nvPr/>
        </p:nvPicPr>
        <p:blipFill>
          <a:blip r:embed="rId4"/>
          <a:stretch>
            <a:fillRect/>
          </a:stretch>
        </p:blipFill>
        <p:spPr>
          <a:xfrm>
            <a:off x="2193366" y="2646392"/>
            <a:ext cx="3454400" cy="3454400"/>
          </a:xfrm>
          <a:prstGeom prst="rect">
            <a:avLst/>
          </a:prstGeom>
        </p:spPr>
      </p:pic>
      <p:sp>
        <p:nvSpPr>
          <p:cNvPr id="4" name="TextBox 3">
            <a:extLst>
              <a:ext uri="{FF2B5EF4-FFF2-40B4-BE49-F238E27FC236}">
                <a16:creationId xmlns:a16="http://schemas.microsoft.com/office/drawing/2014/main" id="{AEF9FE37-7E9F-D548-ADDD-2264F66B1517}"/>
              </a:ext>
            </a:extLst>
          </p:cNvPr>
          <p:cNvSpPr txBox="1"/>
          <p:nvPr/>
        </p:nvSpPr>
        <p:spPr>
          <a:xfrm>
            <a:off x="5934635" y="3505852"/>
            <a:ext cx="3239246" cy="1938992"/>
          </a:xfrm>
          <a:prstGeom prst="rect">
            <a:avLst/>
          </a:prstGeom>
          <a:noFill/>
        </p:spPr>
        <p:txBody>
          <a:bodyPr wrap="square" rtlCol="0">
            <a:spAutoFit/>
          </a:bodyPr>
          <a:lstStyle/>
          <a:p>
            <a:r>
              <a:rPr lang="en-US" sz="2000" dirty="0">
                <a:solidFill>
                  <a:schemeClr val="bg1"/>
                </a:solidFill>
              </a:rPr>
              <a:t>Please scan and complete our participant form while you wait! Please sign the paper declaration form after you have completed the online form.</a:t>
            </a:r>
          </a:p>
        </p:txBody>
      </p:sp>
    </p:spTree>
    <p:extLst>
      <p:ext uri="{BB962C8B-B14F-4D97-AF65-F5344CB8AC3E}">
        <p14:creationId xmlns:p14="http://schemas.microsoft.com/office/powerpoint/2010/main" val="2010739777"/>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FD30FBF-6178-6048-A93E-33445DB6C40E}"/>
              </a:ext>
            </a:extLst>
          </p:cNvPr>
          <p:cNvSpPr>
            <a:spLocks noGrp="1"/>
          </p:cNvSpPr>
          <p:nvPr>
            <p:ph type="sldNum" sz="quarter" idx="12"/>
          </p:nvPr>
        </p:nvSpPr>
        <p:spPr/>
        <p:txBody>
          <a:bodyPr/>
          <a:lstStyle/>
          <a:p>
            <a:fld id="{1D0502D7-7457-3D4D-ACE8-48080F4424E4}" type="slidenum">
              <a:rPr lang="en-US" smtClean="0"/>
              <a:pPr/>
              <a:t>2</a:t>
            </a:fld>
            <a:endParaRPr lang="en-US"/>
          </a:p>
        </p:txBody>
      </p:sp>
      <p:sp>
        <p:nvSpPr>
          <p:cNvPr id="5" name="Title 4">
            <a:extLst>
              <a:ext uri="{FF2B5EF4-FFF2-40B4-BE49-F238E27FC236}">
                <a16:creationId xmlns:a16="http://schemas.microsoft.com/office/drawing/2014/main" id="{61F03FE7-F4C2-3642-8EF6-DBADBED02AB6}"/>
              </a:ext>
            </a:extLst>
          </p:cNvPr>
          <p:cNvSpPr>
            <a:spLocks noGrp="1"/>
          </p:cNvSpPr>
          <p:nvPr>
            <p:ph type="title"/>
          </p:nvPr>
        </p:nvSpPr>
        <p:spPr>
          <a:xfrm>
            <a:off x="670984" y="475521"/>
            <a:ext cx="10801349" cy="442789"/>
          </a:xfrm>
        </p:spPr>
        <p:txBody>
          <a:bodyPr/>
          <a:lstStyle/>
          <a:p>
            <a:r>
              <a:rPr lang="en-US"/>
              <a:t>Today’s workshop  </a:t>
            </a:r>
          </a:p>
        </p:txBody>
      </p:sp>
      <p:sp>
        <p:nvSpPr>
          <p:cNvPr id="6" name="Content Placeholder 1">
            <a:extLst>
              <a:ext uri="{FF2B5EF4-FFF2-40B4-BE49-F238E27FC236}">
                <a16:creationId xmlns:a16="http://schemas.microsoft.com/office/drawing/2014/main" id="{64B0A321-C3CE-5E44-AF9A-F8C155238114}"/>
              </a:ext>
            </a:extLst>
          </p:cNvPr>
          <p:cNvSpPr txBox="1">
            <a:spLocks/>
          </p:cNvSpPr>
          <p:nvPr/>
        </p:nvSpPr>
        <p:spPr>
          <a:xfrm>
            <a:off x="5257690" y="1279515"/>
            <a:ext cx="6842189" cy="4998953"/>
          </a:xfrm>
          <a:prstGeom prst="rect">
            <a:avLst/>
          </a:prstGeom>
        </p:spPr>
        <p:txBody>
          <a:bodyPr lIns="91440" tIns="45720" rIns="91440" bIns="45720" anchor="t">
            <a:noAutofit/>
          </a:bodyPr>
          <a:lstStyle>
            <a:lvl1pPr marL="228389" indent="-228389" algn="l" defTabSz="913554" rtl="0" eaLnBrk="1" latinLnBrk="0" hangingPunct="1">
              <a:lnSpc>
                <a:spcPct val="90000"/>
              </a:lnSpc>
              <a:spcBef>
                <a:spcPts val="999"/>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1pPr>
            <a:lvl2pPr marL="685166" indent="-228389" algn="l" defTabSz="913554" rtl="0" eaLnBrk="1" latinLnBrk="0" hangingPunct="1">
              <a:lnSpc>
                <a:spcPct val="90000"/>
              </a:lnSpc>
              <a:spcBef>
                <a:spcPts val="500"/>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2pPr>
            <a:lvl3pPr marL="1141943" indent="-228389" algn="l" defTabSz="913554" rtl="0" eaLnBrk="1" latinLnBrk="0" hangingPunct="1">
              <a:lnSpc>
                <a:spcPct val="90000"/>
              </a:lnSpc>
              <a:spcBef>
                <a:spcPts val="500"/>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3pPr>
            <a:lvl4pPr marL="1598720" indent="-228389" algn="l" defTabSz="913554" rtl="0" eaLnBrk="1" latinLnBrk="0" hangingPunct="1">
              <a:lnSpc>
                <a:spcPct val="90000"/>
              </a:lnSpc>
              <a:spcBef>
                <a:spcPts val="500"/>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4pPr>
            <a:lvl5pPr marL="2055497" indent="-228389" algn="l" defTabSz="913554" rtl="0" eaLnBrk="1" latinLnBrk="0" hangingPunct="1">
              <a:lnSpc>
                <a:spcPct val="90000"/>
              </a:lnSpc>
              <a:spcBef>
                <a:spcPts val="500"/>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5pPr>
            <a:lvl6pPr marL="2512274"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6pPr>
            <a:lvl7pPr marL="2969051"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7pPr>
            <a:lvl8pPr marL="3425828"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8pPr>
            <a:lvl9pPr marL="3882605"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9pPr>
          </a:lstStyle>
          <a:p>
            <a:pPr marL="227965" indent="-227965">
              <a:lnSpc>
                <a:spcPct val="150000"/>
              </a:lnSpc>
              <a:buClr>
                <a:schemeClr val="accent2"/>
              </a:buClr>
            </a:pPr>
            <a:r>
              <a:rPr lang="en-GB" sz="2000" b="1" dirty="0">
                <a:latin typeface="Futura Std Book"/>
              </a:rPr>
              <a:t>Post-18 options: </a:t>
            </a:r>
            <a:r>
              <a:rPr lang="en-GB" sz="2000" dirty="0">
                <a:latin typeface="Futura Std Book"/>
              </a:rPr>
              <a:t>an overview</a:t>
            </a:r>
          </a:p>
          <a:p>
            <a:pPr marL="227965" indent="-227965">
              <a:lnSpc>
                <a:spcPct val="150000"/>
              </a:lnSpc>
              <a:buClr>
                <a:schemeClr val="accent2"/>
              </a:buClr>
            </a:pPr>
            <a:r>
              <a:rPr lang="en-GB" sz="2000" b="1" dirty="0">
                <a:latin typeface="Futura Std Book"/>
              </a:rPr>
              <a:t>Apprenticeships</a:t>
            </a:r>
            <a:r>
              <a:rPr lang="en-GB" sz="2000" dirty="0">
                <a:latin typeface="Futura Std Book"/>
              </a:rPr>
              <a:t>: a look at one pathway</a:t>
            </a:r>
          </a:p>
          <a:p>
            <a:pPr marL="227965" indent="-227965">
              <a:lnSpc>
                <a:spcPct val="150000"/>
              </a:lnSpc>
              <a:buClr>
                <a:schemeClr val="accent2"/>
              </a:buClr>
            </a:pPr>
            <a:r>
              <a:rPr lang="en-GB" sz="2000" b="1" dirty="0">
                <a:latin typeface="Futura Std Book"/>
              </a:rPr>
              <a:t>CV writing and applications</a:t>
            </a:r>
            <a:r>
              <a:rPr lang="en-GB" sz="2000" dirty="0">
                <a:latin typeface="Futura Std Book"/>
              </a:rPr>
              <a:t>: creating a good first impression</a:t>
            </a:r>
          </a:p>
          <a:p>
            <a:pPr marL="227965" indent="-227965">
              <a:lnSpc>
                <a:spcPct val="150000"/>
              </a:lnSpc>
              <a:buClr>
                <a:schemeClr val="accent2"/>
              </a:buClr>
            </a:pPr>
            <a:r>
              <a:rPr lang="en-GB" sz="2000" b="1" dirty="0">
                <a:latin typeface="Futura Std Book"/>
              </a:rPr>
              <a:t>LinkedIn</a:t>
            </a:r>
            <a:r>
              <a:rPr lang="en-GB" sz="2000" dirty="0">
                <a:latin typeface="Futura Std Book"/>
              </a:rPr>
              <a:t>: creating a digital CV</a:t>
            </a:r>
          </a:p>
          <a:p>
            <a:pPr marL="227965" indent="-227965">
              <a:lnSpc>
                <a:spcPct val="150000"/>
              </a:lnSpc>
              <a:buClr>
                <a:schemeClr val="accent2"/>
              </a:buClr>
            </a:pPr>
            <a:endParaRPr lang="en-GB" sz="2000" dirty="0"/>
          </a:p>
          <a:p>
            <a:pPr marL="227965" indent="-227965">
              <a:lnSpc>
                <a:spcPct val="150000"/>
              </a:lnSpc>
              <a:buClr>
                <a:schemeClr val="accent2"/>
              </a:buClr>
            </a:pPr>
            <a:endParaRPr lang="en-GB" sz="2000" dirty="0"/>
          </a:p>
        </p:txBody>
      </p:sp>
      <p:sp>
        <p:nvSpPr>
          <p:cNvPr id="7" name="Text Placeholder 3">
            <a:extLst>
              <a:ext uri="{FF2B5EF4-FFF2-40B4-BE49-F238E27FC236}">
                <a16:creationId xmlns:a16="http://schemas.microsoft.com/office/drawing/2014/main" id="{F24CB2D7-C80B-494E-81E3-DE15FE2305CF}"/>
              </a:ext>
            </a:extLst>
          </p:cNvPr>
          <p:cNvSpPr>
            <a:spLocks noGrp="1"/>
          </p:cNvSpPr>
          <p:nvPr>
            <p:ph type="body" sz="quarter" idx="13"/>
          </p:nvPr>
        </p:nvSpPr>
        <p:spPr>
          <a:xfrm>
            <a:off x="676002" y="1425662"/>
            <a:ext cx="5285898" cy="4602913"/>
          </a:xfrm>
        </p:spPr>
        <p:txBody>
          <a:bodyPr/>
          <a:lstStyle/>
          <a:p>
            <a:pPr marL="0" indent="0">
              <a:buNone/>
            </a:pPr>
            <a:r>
              <a:rPr lang="en-US" dirty="0"/>
              <a:t>What we’ll cover</a:t>
            </a:r>
          </a:p>
        </p:txBody>
      </p:sp>
    </p:spTree>
    <p:extLst>
      <p:ext uri="{BB962C8B-B14F-4D97-AF65-F5344CB8AC3E}">
        <p14:creationId xmlns:p14="http://schemas.microsoft.com/office/powerpoint/2010/main" val="13549305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FD30FBF-6178-6048-A93E-33445DB6C40E}"/>
              </a:ext>
            </a:extLst>
          </p:cNvPr>
          <p:cNvSpPr>
            <a:spLocks noGrp="1"/>
          </p:cNvSpPr>
          <p:nvPr>
            <p:ph type="sldNum" sz="quarter" idx="12"/>
          </p:nvPr>
        </p:nvSpPr>
        <p:spPr/>
        <p:txBody>
          <a:bodyPr/>
          <a:lstStyle/>
          <a:p>
            <a:fld id="{1D0502D7-7457-3D4D-ACE8-48080F4424E4}" type="slidenum">
              <a:rPr lang="en-US" smtClean="0"/>
              <a:pPr/>
              <a:t>3</a:t>
            </a:fld>
            <a:endParaRPr lang="en-US"/>
          </a:p>
        </p:txBody>
      </p:sp>
      <p:sp>
        <p:nvSpPr>
          <p:cNvPr id="5" name="Title 4">
            <a:extLst>
              <a:ext uri="{FF2B5EF4-FFF2-40B4-BE49-F238E27FC236}">
                <a16:creationId xmlns:a16="http://schemas.microsoft.com/office/drawing/2014/main" id="{61F03FE7-F4C2-3642-8EF6-DBADBED02AB6}"/>
              </a:ext>
            </a:extLst>
          </p:cNvPr>
          <p:cNvSpPr>
            <a:spLocks noGrp="1"/>
          </p:cNvSpPr>
          <p:nvPr>
            <p:ph type="title"/>
          </p:nvPr>
        </p:nvSpPr>
        <p:spPr>
          <a:xfrm>
            <a:off x="670984" y="475521"/>
            <a:ext cx="10801349" cy="442789"/>
          </a:xfrm>
        </p:spPr>
        <p:txBody>
          <a:bodyPr/>
          <a:lstStyle/>
          <a:p>
            <a:r>
              <a:rPr lang="en-US"/>
              <a:t>Today’s workshop  </a:t>
            </a:r>
          </a:p>
        </p:txBody>
      </p:sp>
      <p:sp>
        <p:nvSpPr>
          <p:cNvPr id="9" name="Content Placeholder 1">
            <a:extLst>
              <a:ext uri="{FF2B5EF4-FFF2-40B4-BE49-F238E27FC236}">
                <a16:creationId xmlns:a16="http://schemas.microsoft.com/office/drawing/2014/main" id="{D9CC6266-5D22-7D41-B06D-918652ED6F1D}"/>
              </a:ext>
            </a:extLst>
          </p:cNvPr>
          <p:cNvSpPr txBox="1">
            <a:spLocks/>
          </p:cNvSpPr>
          <p:nvPr/>
        </p:nvSpPr>
        <p:spPr>
          <a:xfrm>
            <a:off x="5669281" y="1368508"/>
            <a:ext cx="5995050" cy="4998953"/>
          </a:xfrm>
          <a:prstGeom prst="rect">
            <a:avLst/>
          </a:prstGeom>
        </p:spPr>
        <p:txBody>
          <a:bodyPr>
            <a:noAutofit/>
          </a:bodyPr>
          <a:lstStyle>
            <a:lvl1pPr marL="228389" indent="-228389" algn="l" defTabSz="913554" rtl="0" eaLnBrk="1" latinLnBrk="0" hangingPunct="1">
              <a:lnSpc>
                <a:spcPct val="90000"/>
              </a:lnSpc>
              <a:spcBef>
                <a:spcPts val="999"/>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1pPr>
            <a:lvl2pPr marL="685166" indent="-228389" algn="l" defTabSz="913554" rtl="0" eaLnBrk="1" latinLnBrk="0" hangingPunct="1">
              <a:lnSpc>
                <a:spcPct val="90000"/>
              </a:lnSpc>
              <a:spcBef>
                <a:spcPts val="500"/>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2pPr>
            <a:lvl3pPr marL="1141943" indent="-228389" algn="l" defTabSz="913554" rtl="0" eaLnBrk="1" latinLnBrk="0" hangingPunct="1">
              <a:lnSpc>
                <a:spcPct val="90000"/>
              </a:lnSpc>
              <a:spcBef>
                <a:spcPts val="500"/>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3pPr>
            <a:lvl4pPr marL="1598720" indent="-228389" algn="l" defTabSz="913554" rtl="0" eaLnBrk="1" latinLnBrk="0" hangingPunct="1">
              <a:lnSpc>
                <a:spcPct val="90000"/>
              </a:lnSpc>
              <a:spcBef>
                <a:spcPts val="500"/>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4pPr>
            <a:lvl5pPr marL="2055497" indent="-228389" algn="l" defTabSz="913554" rtl="0" eaLnBrk="1" latinLnBrk="0" hangingPunct="1">
              <a:lnSpc>
                <a:spcPct val="90000"/>
              </a:lnSpc>
              <a:spcBef>
                <a:spcPts val="500"/>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5pPr>
            <a:lvl6pPr marL="2512274"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6pPr>
            <a:lvl7pPr marL="2969051"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7pPr>
            <a:lvl8pPr marL="3425828"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8pPr>
            <a:lvl9pPr marL="3882605"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9pPr>
          </a:lstStyle>
          <a:p>
            <a:pPr>
              <a:lnSpc>
                <a:spcPct val="150000"/>
              </a:lnSpc>
              <a:buClr>
                <a:schemeClr val="accent2"/>
              </a:buClr>
            </a:pPr>
            <a:r>
              <a:rPr lang="en-GB" sz="2000" b="1" dirty="0"/>
              <a:t>Participation</a:t>
            </a:r>
            <a:r>
              <a:rPr lang="en-GB" sz="2000" dirty="0"/>
              <a:t> &amp; </a:t>
            </a:r>
            <a:r>
              <a:rPr lang="en-GB" sz="2000" b="1" dirty="0"/>
              <a:t>collaboration</a:t>
            </a:r>
            <a:r>
              <a:rPr lang="en-GB" sz="2000" dirty="0"/>
              <a:t> will be key</a:t>
            </a:r>
          </a:p>
          <a:p>
            <a:pPr>
              <a:lnSpc>
                <a:spcPct val="150000"/>
              </a:lnSpc>
              <a:buClr>
                <a:schemeClr val="accent2"/>
              </a:buClr>
            </a:pPr>
            <a:r>
              <a:rPr lang="en-GB" sz="2000" b="1" dirty="0"/>
              <a:t>Ideas</a:t>
            </a:r>
            <a:r>
              <a:rPr lang="en-GB" sz="2000" dirty="0"/>
              <a:t> discussed will need to be tailored </a:t>
            </a:r>
          </a:p>
          <a:p>
            <a:pPr>
              <a:lnSpc>
                <a:spcPct val="150000"/>
              </a:lnSpc>
              <a:buClr>
                <a:schemeClr val="accent2"/>
              </a:buClr>
            </a:pPr>
            <a:r>
              <a:rPr lang="en-GB" sz="2000" dirty="0"/>
              <a:t>There will be </a:t>
            </a:r>
            <a:r>
              <a:rPr lang="en-GB" sz="2000" b="1" dirty="0"/>
              <a:t>some work to do</a:t>
            </a:r>
            <a:r>
              <a:rPr lang="en-GB" sz="2000" dirty="0"/>
              <a:t>!</a:t>
            </a:r>
          </a:p>
          <a:p>
            <a:pPr>
              <a:lnSpc>
                <a:spcPct val="150000"/>
              </a:lnSpc>
              <a:buClr>
                <a:schemeClr val="accent2"/>
              </a:buClr>
            </a:pPr>
            <a:r>
              <a:rPr lang="en-GB" sz="2000" dirty="0"/>
              <a:t>There will be a </a:t>
            </a:r>
            <a:r>
              <a:rPr lang="en-GB" sz="2000" b="1" dirty="0"/>
              <a:t>break</a:t>
            </a:r>
            <a:r>
              <a:rPr lang="en-GB" sz="2000" dirty="0"/>
              <a:t> half way through </a:t>
            </a:r>
          </a:p>
          <a:p>
            <a:pPr>
              <a:lnSpc>
                <a:spcPct val="150000"/>
              </a:lnSpc>
              <a:buClr>
                <a:schemeClr val="accent2"/>
              </a:buClr>
            </a:pPr>
            <a:endParaRPr lang="en-GB" sz="2000" dirty="0"/>
          </a:p>
          <a:p>
            <a:pPr>
              <a:lnSpc>
                <a:spcPct val="150000"/>
              </a:lnSpc>
              <a:buClr>
                <a:schemeClr val="accent2"/>
              </a:buClr>
            </a:pPr>
            <a:endParaRPr lang="en-GB" sz="2000" dirty="0"/>
          </a:p>
          <a:p>
            <a:pPr>
              <a:lnSpc>
                <a:spcPct val="150000"/>
              </a:lnSpc>
              <a:buClr>
                <a:schemeClr val="accent2"/>
              </a:buClr>
            </a:pPr>
            <a:endParaRPr lang="en-GB" sz="2000" dirty="0"/>
          </a:p>
          <a:p>
            <a:pPr>
              <a:lnSpc>
                <a:spcPct val="150000"/>
              </a:lnSpc>
              <a:buClr>
                <a:schemeClr val="accent2"/>
              </a:buClr>
            </a:pPr>
            <a:endParaRPr lang="en-GB" sz="2000" dirty="0"/>
          </a:p>
        </p:txBody>
      </p:sp>
      <p:sp>
        <p:nvSpPr>
          <p:cNvPr id="10" name="Text Placeholder 3">
            <a:extLst>
              <a:ext uri="{FF2B5EF4-FFF2-40B4-BE49-F238E27FC236}">
                <a16:creationId xmlns:a16="http://schemas.microsoft.com/office/drawing/2014/main" id="{F806C329-1E6F-1742-89CE-D1D9F4705A29}"/>
              </a:ext>
            </a:extLst>
          </p:cNvPr>
          <p:cNvSpPr>
            <a:spLocks noGrp="1"/>
          </p:cNvSpPr>
          <p:nvPr>
            <p:ph type="body" sz="quarter" idx="13"/>
          </p:nvPr>
        </p:nvSpPr>
        <p:spPr>
          <a:xfrm>
            <a:off x="676002" y="1425662"/>
            <a:ext cx="5285898" cy="4602913"/>
          </a:xfrm>
        </p:spPr>
        <p:txBody>
          <a:bodyPr/>
          <a:lstStyle/>
          <a:p>
            <a:pPr marL="0" indent="0">
              <a:buNone/>
            </a:pPr>
            <a:r>
              <a:rPr lang="en-US" dirty="0"/>
              <a:t>What you need to know</a:t>
            </a:r>
          </a:p>
        </p:txBody>
      </p:sp>
    </p:spTree>
    <p:extLst>
      <p:ext uri="{BB962C8B-B14F-4D97-AF65-F5344CB8AC3E}">
        <p14:creationId xmlns:p14="http://schemas.microsoft.com/office/powerpoint/2010/main" val="6462435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utoShape 2">
            <a:extLst>
              <a:ext uri="{FF2B5EF4-FFF2-40B4-BE49-F238E27FC236}">
                <a16:creationId xmlns:a16="http://schemas.microsoft.com/office/drawing/2014/main" id="{BF3B0D7A-EAC7-A348-81B8-B1846D6DE96B}"/>
              </a:ext>
            </a:extLst>
          </p:cNvPr>
          <p:cNvSpPr>
            <a:spLocks noChangeAspect="1" noChangeArrowheads="1"/>
          </p:cNvSpPr>
          <p:nvPr/>
        </p:nvSpPr>
        <p:spPr bwMode="auto">
          <a:xfrm>
            <a:off x="5943600" y="3276600"/>
            <a:ext cx="2936240" cy="293624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Title 4">
            <a:extLst>
              <a:ext uri="{FF2B5EF4-FFF2-40B4-BE49-F238E27FC236}">
                <a16:creationId xmlns:a16="http://schemas.microsoft.com/office/drawing/2014/main" id="{ADB5AAEA-EE93-9E41-9846-9C51EDDE2278}"/>
              </a:ext>
            </a:extLst>
          </p:cNvPr>
          <p:cNvSpPr>
            <a:spLocks noGrp="1"/>
          </p:cNvSpPr>
          <p:nvPr>
            <p:ph type="title"/>
          </p:nvPr>
        </p:nvSpPr>
        <p:spPr>
          <a:xfrm>
            <a:off x="670984" y="475521"/>
            <a:ext cx="10801349" cy="442789"/>
          </a:xfrm>
        </p:spPr>
        <p:txBody>
          <a:bodyPr/>
          <a:lstStyle/>
          <a:p>
            <a:r>
              <a:rPr lang="en-US" dirty="0"/>
              <a:t>Post-18 options</a:t>
            </a:r>
          </a:p>
        </p:txBody>
      </p:sp>
      <p:sp>
        <p:nvSpPr>
          <p:cNvPr id="12" name="TextBox 11">
            <a:extLst>
              <a:ext uri="{FF2B5EF4-FFF2-40B4-BE49-F238E27FC236}">
                <a16:creationId xmlns:a16="http://schemas.microsoft.com/office/drawing/2014/main" id="{2AA27FB7-7B86-EF4B-9DF4-9E93840ED6D3}"/>
              </a:ext>
            </a:extLst>
          </p:cNvPr>
          <p:cNvSpPr txBox="1"/>
          <p:nvPr/>
        </p:nvSpPr>
        <p:spPr>
          <a:xfrm>
            <a:off x="760360" y="5001299"/>
            <a:ext cx="1765323" cy="420243"/>
          </a:xfrm>
          <a:prstGeom prst="rect">
            <a:avLst/>
          </a:prstGeom>
          <a:noFill/>
        </p:spPr>
        <p:txBody>
          <a:bodyPr wrap="square" rtlCol="0">
            <a:spAutoFit/>
          </a:bodyPr>
          <a:lstStyle/>
          <a:p>
            <a:pPr algn="ctr"/>
            <a:r>
              <a:rPr lang="en-US" sz="2131" dirty="0">
                <a:latin typeface="Futura Medium" panose="020B0602020204020303" pitchFamily="34" charset="-79"/>
                <a:cs typeface="Futura Medium" panose="020B0602020204020303" pitchFamily="34" charset="-79"/>
              </a:rPr>
              <a:t>University</a:t>
            </a:r>
          </a:p>
        </p:txBody>
      </p:sp>
      <p:pic>
        <p:nvPicPr>
          <p:cNvPr id="13" name="Picture 12" descr="A picture containing text, person&#10;&#10;Description automatically generated">
            <a:extLst>
              <a:ext uri="{FF2B5EF4-FFF2-40B4-BE49-F238E27FC236}">
                <a16:creationId xmlns:a16="http://schemas.microsoft.com/office/drawing/2014/main" id="{132FDCAB-FF8D-9D45-8F2D-CCC4452CBEAD}"/>
              </a:ext>
            </a:extLst>
          </p:cNvPr>
          <p:cNvPicPr>
            <a:picLocks noChangeAspect="1"/>
          </p:cNvPicPr>
          <p:nvPr/>
        </p:nvPicPr>
        <p:blipFill>
          <a:blip r:embed="rId3"/>
          <a:stretch>
            <a:fillRect/>
          </a:stretch>
        </p:blipFill>
        <p:spPr>
          <a:xfrm>
            <a:off x="6140897" y="1588735"/>
            <a:ext cx="2384878" cy="3275315"/>
          </a:xfrm>
          <a:prstGeom prst="rect">
            <a:avLst/>
          </a:prstGeom>
        </p:spPr>
      </p:pic>
      <p:pic>
        <p:nvPicPr>
          <p:cNvPr id="14" name="Picture 13" descr="A person showing another person something on the tablet&#10;&#10;Description automatically generated with low confidence">
            <a:extLst>
              <a:ext uri="{FF2B5EF4-FFF2-40B4-BE49-F238E27FC236}">
                <a16:creationId xmlns:a16="http://schemas.microsoft.com/office/drawing/2014/main" id="{617A1F3E-C584-BC46-8DF6-1823BB6E14CB}"/>
              </a:ext>
            </a:extLst>
          </p:cNvPr>
          <p:cNvPicPr>
            <a:picLocks noChangeAspect="1"/>
          </p:cNvPicPr>
          <p:nvPr/>
        </p:nvPicPr>
        <p:blipFill>
          <a:blip r:embed="rId4"/>
          <a:stretch>
            <a:fillRect/>
          </a:stretch>
        </p:blipFill>
        <p:spPr>
          <a:xfrm>
            <a:off x="3286230" y="1588735"/>
            <a:ext cx="2400231" cy="3275315"/>
          </a:xfrm>
          <a:prstGeom prst="rect">
            <a:avLst/>
          </a:prstGeom>
        </p:spPr>
      </p:pic>
      <p:pic>
        <p:nvPicPr>
          <p:cNvPr id="15" name="Picture 14" descr="A picture containing text, person, indoor, people&#10;&#10;Description automatically generated">
            <a:extLst>
              <a:ext uri="{FF2B5EF4-FFF2-40B4-BE49-F238E27FC236}">
                <a16:creationId xmlns:a16="http://schemas.microsoft.com/office/drawing/2014/main" id="{5EE1AC9B-54E7-5D43-BAC1-1E4065C5EDAD}"/>
              </a:ext>
            </a:extLst>
          </p:cNvPr>
          <p:cNvPicPr>
            <a:picLocks noChangeAspect="1"/>
          </p:cNvPicPr>
          <p:nvPr/>
        </p:nvPicPr>
        <p:blipFill>
          <a:blip r:embed="rId5"/>
          <a:stretch>
            <a:fillRect/>
          </a:stretch>
        </p:blipFill>
        <p:spPr>
          <a:xfrm>
            <a:off x="454250" y="1588735"/>
            <a:ext cx="2377544" cy="3275315"/>
          </a:xfrm>
          <a:prstGeom prst="rect">
            <a:avLst/>
          </a:prstGeom>
        </p:spPr>
      </p:pic>
      <p:pic>
        <p:nvPicPr>
          <p:cNvPr id="16" name="Picture 2" descr="Software Engineering Apprenticeship - Makers Academy">
            <a:extLst>
              <a:ext uri="{FF2B5EF4-FFF2-40B4-BE49-F238E27FC236}">
                <a16:creationId xmlns:a16="http://schemas.microsoft.com/office/drawing/2014/main" id="{50420201-C6EF-7746-97E3-66094CD93C1E}"/>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4089" t="6933" r="34480"/>
          <a:stretch/>
        </p:blipFill>
        <p:spPr bwMode="auto">
          <a:xfrm>
            <a:off x="8980210" y="1588735"/>
            <a:ext cx="2712564" cy="3272267"/>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194D01CF-EEDC-9A48-9A81-F2A76856051F}"/>
              </a:ext>
            </a:extLst>
          </p:cNvPr>
          <p:cNvSpPr txBox="1"/>
          <p:nvPr/>
        </p:nvSpPr>
        <p:spPr>
          <a:xfrm>
            <a:off x="3603683" y="4973520"/>
            <a:ext cx="1765323" cy="420243"/>
          </a:xfrm>
          <a:prstGeom prst="rect">
            <a:avLst/>
          </a:prstGeom>
          <a:noFill/>
        </p:spPr>
        <p:txBody>
          <a:bodyPr wrap="square" rtlCol="0">
            <a:spAutoFit/>
          </a:bodyPr>
          <a:lstStyle/>
          <a:p>
            <a:pPr algn="ctr"/>
            <a:r>
              <a:rPr lang="en-US" sz="2131" dirty="0">
                <a:latin typeface="Futura Medium" panose="020B0602020204020303" pitchFamily="34" charset="-79"/>
                <a:cs typeface="Futura Medium" panose="020B0602020204020303" pitchFamily="34" charset="-79"/>
              </a:rPr>
              <a:t>College</a:t>
            </a:r>
          </a:p>
        </p:txBody>
      </p:sp>
      <p:sp>
        <p:nvSpPr>
          <p:cNvPr id="18" name="TextBox 17">
            <a:extLst>
              <a:ext uri="{FF2B5EF4-FFF2-40B4-BE49-F238E27FC236}">
                <a16:creationId xmlns:a16="http://schemas.microsoft.com/office/drawing/2014/main" id="{C7FE622F-71A1-C043-BB2A-D679D7841834}"/>
              </a:ext>
            </a:extLst>
          </p:cNvPr>
          <p:cNvSpPr txBox="1"/>
          <p:nvPr/>
        </p:nvSpPr>
        <p:spPr>
          <a:xfrm>
            <a:off x="6273914" y="5001299"/>
            <a:ext cx="2118843" cy="420243"/>
          </a:xfrm>
          <a:prstGeom prst="rect">
            <a:avLst/>
          </a:prstGeom>
          <a:noFill/>
        </p:spPr>
        <p:txBody>
          <a:bodyPr wrap="square" rtlCol="0">
            <a:spAutoFit/>
          </a:bodyPr>
          <a:lstStyle/>
          <a:p>
            <a:pPr algn="ctr"/>
            <a:r>
              <a:rPr lang="en-US" sz="2131" dirty="0">
                <a:latin typeface="Futura Medium" panose="020B0602020204020303" pitchFamily="34" charset="-79"/>
                <a:cs typeface="Futura Medium" panose="020B0602020204020303" pitchFamily="34" charset="-79"/>
              </a:rPr>
              <a:t>Apprenticeship</a:t>
            </a:r>
          </a:p>
        </p:txBody>
      </p:sp>
      <p:sp>
        <p:nvSpPr>
          <p:cNvPr id="19" name="TextBox 18">
            <a:extLst>
              <a:ext uri="{FF2B5EF4-FFF2-40B4-BE49-F238E27FC236}">
                <a16:creationId xmlns:a16="http://schemas.microsoft.com/office/drawing/2014/main" id="{DCB61C55-790F-FF48-832B-C3285CDDE37D}"/>
              </a:ext>
            </a:extLst>
          </p:cNvPr>
          <p:cNvSpPr txBox="1"/>
          <p:nvPr/>
        </p:nvSpPr>
        <p:spPr>
          <a:xfrm>
            <a:off x="9277070" y="5003102"/>
            <a:ext cx="2118843" cy="420243"/>
          </a:xfrm>
          <a:prstGeom prst="rect">
            <a:avLst/>
          </a:prstGeom>
          <a:noFill/>
        </p:spPr>
        <p:txBody>
          <a:bodyPr wrap="square" rtlCol="0">
            <a:spAutoFit/>
          </a:bodyPr>
          <a:lstStyle/>
          <a:p>
            <a:pPr algn="ctr"/>
            <a:r>
              <a:rPr lang="en-US" sz="2131" dirty="0">
                <a:latin typeface="Futura Medium" panose="020B0602020204020303" pitchFamily="34" charset="-79"/>
                <a:cs typeface="Futura Medium" panose="020B0602020204020303" pitchFamily="34" charset="-79"/>
              </a:rPr>
              <a:t>Work</a:t>
            </a:r>
          </a:p>
        </p:txBody>
      </p:sp>
      <p:sp>
        <p:nvSpPr>
          <p:cNvPr id="20" name="TextBox 19">
            <a:extLst>
              <a:ext uri="{FF2B5EF4-FFF2-40B4-BE49-F238E27FC236}">
                <a16:creationId xmlns:a16="http://schemas.microsoft.com/office/drawing/2014/main" id="{F6637467-15B0-0142-9737-BEB7BBCB189F}"/>
              </a:ext>
            </a:extLst>
          </p:cNvPr>
          <p:cNvSpPr txBox="1"/>
          <p:nvPr/>
        </p:nvSpPr>
        <p:spPr>
          <a:xfrm>
            <a:off x="9608820" y="6422103"/>
            <a:ext cx="2583180" cy="300082"/>
          </a:xfrm>
          <a:prstGeom prst="rect">
            <a:avLst/>
          </a:prstGeom>
          <a:noFill/>
        </p:spPr>
        <p:txBody>
          <a:bodyPr wrap="square">
            <a:spAutoFit/>
          </a:bodyPr>
          <a:lstStyle/>
          <a:p>
            <a:r>
              <a:rPr lang="en-US" dirty="0" err="1">
                <a:solidFill>
                  <a:schemeClr val="bg1"/>
                </a:solidFill>
                <a:latin typeface="Futura Medium" panose="020B0602020204020303" pitchFamily="34" charset="-79"/>
                <a:cs typeface="Futura Medium" panose="020B0602020204020303" pitchFamily="34" charset="-79"/>
              </a:rPr>
              <a:t>www.theparentsguideto.co.uk</a:t>
            </a:r>
            <a:endParaRPr lang="en-US" dirty="0">
              <a:solidFill>
                <a:schemeClr val="bg1"/>
              </a:solidFill>
              <a:latin typeface="Futura Medium" panose="020B0602020204020303" pitchFamily="34" charset="-79"/>
              <a:cs typeface="Futura Medium" panose="020B0602020204020303" pitchFamily="34" charset="-79"/>
            </a:endParaRPr>
          </a:p>
        </p:txBody>
      </p:sp>
    </p:spTree>
    <p:extLst>
      <p:ext uri="{BB962C8B-B14F-4D97-AF65-F5344CB8AC3E}">
        <p14:creationId xmlns:p14="http://schemas.microsoft.com/office/powerpoint/2010/main" val="14704135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4">
            <a:extLst>
              <a:ext uri="{FF2B5EF4-FFF2-40B4-BE49-F238E27FC236}">
                <a16:creationId xmlns:a16="http://schemas.microsoft.com/office/drawing/2014/main" id="{E59A04B4-C9CD-1D4B-AA59-23969FF15B1A}"/>
              </a:ext>
            </a:extLst>
          </p:cNvPr>
          <p:cNvSpPr>
            <a:spLocks noGrp="1"/>
          </p:cNvSpPr>
          <p:nvPr>
            <p:ph type="title"/>
          </p:nvPr>
        </p:nvSpPr>
        <p:spPr>
          <a:xfrm>
            <a:off x="670984" y="475521"/>
            <a:ext cx="10801349" cy="442789"/>
          </a:xfrm>
        </p:spPr>
        <p:txBody>
          <a:bodyPr/>
          <a:lstStyle/>
          <a:p>
            <a:r>
              <a:rPr lang="en-US" dirty="0"/>
              <a:t>Higher Education at college</a:t>
            </a:r>
          </a:p>
        </p:txBody>
      </p:sp>
      <p:sp>
        <p:nvSpPr>
          <p:cNvPr id="22" name="Text Placeholder 5">
            <a:extLst>
              <a:ext uri="{FF2B5EF4-FFF2-40B4-BE49-F238E27FC236}">
                <a16:creationId xmlns:a16="http://schemas.microsoft.com/office/drawing/2014/main" id="{36F6D465-E1D2-0049-AAA5-BF991D328C3F}"/>
              </a:ext>
            </a:extLst>
          </p:cNvPr>
          <p:cNvSpPr>
            <a:spLocks noGrp="1"/>
          </p:cNvSpPr>
          <p:nvPr>
            <p:ph type="body" sz="quarter" idx="13"/>
          </p:nvPr>
        </p:nvSpPr>
        <p:spPr>
          <a:xfrm>
            <a:off x="670984" y="1425662"/>
            <a:ext cx="5290792" cy="4602912"/>
          </a:xfrm>
        </p:spPr>
        <p:txBody>
          <a:bodyPr>
            <a:normAutofit/>
          </a:bodyPr>
          <a:lstStyle/>
          <a:p>
            <a:pPr marL="342900" indent="-342900">
              <a:buClr>
                <a:schemeClr val="accent5"/>
              </a:buClr>
              <a:buFont typeface="Arial" panose="020B0604020202020204" pitchFamily="34" charset="0"/>
              <a:buChar char="•"/>
            </a:pPr>
            <a:r>
              <a:rPr lang="en-GB" sz="2400" b="0" dirty="0"/>
              <a:t>Higher National Diplomas / Certificates / Foundation Courses / Diplomas </a:t>
            </a:r>
          </a:p>
          <a:p>
            <a:pPr marL="342900" indent="-342900">
              <a:buClr>
                <a:schemeClr val="accent5"/>
              </a:buClr>
              <a:buFont typeface="Arial" panose="020B0604020202020204" pitchFamily="34" charset="0"/>
              <a:buChar char="•"/>
            </a:pPr>
            <a:r>
              <a:rPr lang="en-GB" sz="2400" b="0" dirty="0"/>
              <a:t>1-3 years, some part-time</a:t>
            </a:r>
          </a:p>
          <a:p>
            <a:pPr marL="342900" indent="-342900">
              <a:buClr>
                <a:schemeClr val="accent5"/>
              </a:buClr>
              <a:buFont typeface="Arial" panose="020B0604020202020204" pitchFamily="34" charset="0"/>
              <a:buChar char="•"/>
            </a:pPr>
            <a:r>
              <a:rPr lang="en-GB" sz="2400" b="0" dirty="0"/>
              <a:t>Tuition costs</a:t>
            </a:r>
          </a:p>
          <a:p>
            <a:pPr marL="342900" indent="-342900">
              <a:buClr>
                <a:schemeClr val="accent5"/>
              </a:buClr>
              <a:buFont typeface="Arial" panose="020B0604020202020204" pitchFamily="34" charset="0"/>
              <a:buChar char="•"/>
            </a:pPr>
            <a:r>
              <a:rPr lang="en-GB" sz="2400" b="0" dirty="0"/>
              <a:t>Accommodation costs and living expenses</a:t>
            </a:r>
          </a:p>
          <a:p>
            <a:pPr marL="342900" indent="-342900">
              <a:buClr>
                <a:schemeClr val="accent5"/>
              </a:buClr>
              <a:buFont typeface="Arial" panose="020B0604020202020204" pitchFamily="34" charset="0"/>
              <a:buChar char="•"/>
            </a:pPr>
            <a:r>
              <a:rPr lang="en-GB" sz="2400" b="0" dirty="0"/>
              <a:t>Alternative: non-degree apprenticeship</a:t>
            </a:r>
          </a:p>
          <a:p>
            <a:pPr marL="342900" indent="-342900">
              <a:buClr>
                <a:schemeClr val="accent5"/>
              </a:buClr>
            </a:pPr>
            <a:r>
              <a:rPr lang="en-GB" sz="2400" b="0" dirty="0">
                <a:hlinkClick r:id="rId3"/>
              </a:rPr>
              <a:t>https://www.prospects.ac.uk/applying-for-university/choosing-a-course/guide-to-qualifications</a:t>
            </a:r>
            <a:r>
              <a:rPr lang="en-GB" sz="2400" b="0" dirty="0"/>
              <a:t>  </a:t>
            </a:r>
          </a:p>
        </p:txBody>
      </p:sp>
      <p:pic>
        <p:nvPicPr>
          <p:cNvPr id="23" name="Picture 22" descr="A picture containing text, person, person&#10;&#10;Description automatically generated">
            <a:extLst>
              <a:ext uri="{FF2B5EF4-FFF2-40B4-BE49-F238E27FC236}">
                <a16:creationId xmlns:a16="http://schemas.microsoft.com/office/drawing/2014/main" id="{14C8D3EB-17DE-9143-8727-C248B3520CE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49909" b="11987"/>
          <a:stretch/>
        </p:blipFill>
        <p:spPr>
          <a:xfrm>
            <a:off x="6921086" y="0"/>
            <a:ext cx="5290792" cy="6382479"/>
          </a:xfrm>
          <a:prstGeom prst="rect">
            <a:avLst/>
          </a:prstGeom>
        </p:spPr>
      </p:pic>
      <p:sp>
        <p:nvSpPr>
          <p:cNvPr id="24" name="TextBox 23">
            <a:extLst>
              <a:ext uri="{FF2B5EF4-FFF2-40B4-BE49-F238E27FC236}">
                <a16:creationId xmlns:a16="http://schemas.microsoft.com/office/drawing/2014/main" id="{7794BA8B-453D-2348-9B1C-FB92F3B036CA}"/>
              </a:ext>
            </a:extLst>
          </p:cNvPr>
          <p:cNvSpPr txBox="1"/>
          <p:nvPr/>
        </p:nvSpPr>
        <p:spPr>
          <a:xfrm>
            <a:off x="9608820" y="6422103"/>
            <a:ext cx="2583180" cy="300082"/>
          </a:xfrm>
          <a:prstGeom prst="rect">
            <a:avLst/>
          </a:prstGeom>
          <a:noFill/>
        </p:spPr>
        <p:txBody>
          <a:bodyPr wrap="square">
            <a:spAutoFit/>
          </a:bodyPr>
          <a:lstStyle/>
          <a:p>
            <a:r>
              <a:rPr lang="en-US" dirty="0" err="1">
                <a:solidFill>
                  <a:schemeClr val="bg1"/>
                </a:solidFill>
                <a:latin typeface="Futura Medium" panose="020B0602020204020303" pitchFamily="34" charset="-79"/>
                <a:cs typeface="Futura Medium" panose="020B0602020204020303" pitchFamily="34" charset="-79"/>
              </a:rPr>
              <a:t>www.theparentsguideto.co.uk</a:t>
            </a:r>
            <a:endParaRPr lang="en-US" dirty="0">
              <a:solidFill>
                <a:schemeClr val="bg1"/>
              </a:solidFill>
              <a:latin typeface="Futura Medium" panose="020B0602020204020303" pitchFamily="34" charset="-79"/>
              <a:cs typeface="Futura Medium" panose="020B0602020204020303" pitchFamily="34" charset="-79"/>
            </a:endParaRPr>
          </a:p>
        </p:txBody>
      </p:sp>
    </p:spTree>
    <p:extLst>
      <p:ext uri="{BB962C8B-B14F-4D97-AF65-F5344CB8AC3E}">
        <p14:creationId xmlns:p14="http://schemas.microsoft.com/office/powerpoint/2010/main" val="1586268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182567E8-B408-0346-9D20-8077C0F04053}"/>
              </a:ext>
            </a:extLst>
          </p:cNvPr>
          <p:cNvSpPr txBox="1">
            <a:spLocks/>
          </p:cNvSpPr>
          <p:nvPr/>
        </p:nvSpPr>
        <p:spPr>
          <a:xfrm>
            <a:off x="700321" y="2613843"/>
            <a:ext cx="11130700" cy="701089"/>
          </a:xfrm>
          <a:prstGeom prst="rect">
            <a:avLst/>
          </a:prstGeom>
        </p:spPr>
        <p:txBody>
          <a:bodyPr vert="horz" wrap="square" lIns="0" tIns="0" rIns="0" bIns="0" rtlCol="0" anchor="b">
            <a:spAutoFit/>
          </a:bodyPr>
          <a:lstStyle>
            <a:lvl1pPr algn="l" defTabSz="685800" rtl="0" eaLnBrk="1" latinLnBrk="0" hangingPunct="1">
              <a:lnSpc>
                <a:spcPct val="90000"/>
              </a:lnSpc>
              <a:spcBef>
                <a:spcPct val="0"/>
              </a:spcBef>
              <a:buNone/>
              <a:defRPr sz="4800" b="1" i="0" kern="1200">
                <a:solidFill>
                  <a:schemeClr val="tx1"/>
                </a:solidFill>
                <a:latin typeface="Futura Std Book" charset="0"/>
                <a:ea typeface="Futura Std Book" charset="0"/>
                <a:cs typeface="Futura Std Book" charset="0"/>
              </a:defRPr>
            </a:lvl1pPr>
          </a:lstStyle>
          <a:p>
            <a:pPr algn="ctr"/>
            <a:r>
              <a:rPr lang="en-US" sz="5062">
                <a:solidFill>
                  <a:schemeClr val="accent2"/>
                </a:solidFill>
              </a:rPr>
              <a:t>Apprenticeships</a:t>
            </a:r>
          </a:p>
        </p:txBody>
      </p:sp>
      <p:sp>
        <p:nvSpPr>
          <p:cNvPr id="12" name="Subtitle 2">
            <a:extLst>
              <a:ext uri="{FF2B5EF4-FFF2-40B4-BE49-F238E27FC236}">
                <a16:creationId xmlns:a16="http://schemas.microsoft.com/office/drawing/2014/main" id="{5F450142-030A-CF45-8F37-939DA58905CC}"/>
              </a:ext>
            </a:extLst>
          </p:cNvPr>
          <p:cNvSpPr>
            <a:spLocks noGrp="1"/>
          </p:cNvSpPr>
          <p:nvPr>
            <p:ph type="subTitle" idx="1"/>
          </p:nvPr>
        </p:nvSpPr>
        <p:spPr>
          <a:xfrm>
            <a:off x="700322" y="3429001"/>
            <a:ext cx="10791357" cy="664221"/>
          </a:xfrm>
        </p:spPr>
        <p:txBody>
          <a:bodyPr/>
          <a:lstStyle/>
          <a:p>
            <a:pPr algn="ctr"/>
            <a:r>
              <a:rPr lang="en-US" sz="4796">
                <a:solidFill>
                  <a:schemeClr val="accent2"/>
                </a:solidFill>
              </a:rPr>
              <a:t>What you need to know </a:t>
            </a:r>
          </a:p>
        </p:txBody>
      </p:sp>
    </p:spTree>
    <p:extLst>
      <p:ext uri="{BB962C8B-B14F-4D97-AF65-F5344CB8AC3E}">
        <p14:creationId xmlns:p14="http://schemas.microsoft.com/office/powerpoint/2010/main" val="33275962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465B7C-E07F-9244-BB3A-F194C122034D}"/>
              </a:ext>
            </a:extLst>
          </p:cNvPr>
          <p:cNvSpPr>
            <a:spLocks noGrp="1"/>
          </p:cNvSpPr>
          <p:nvPr>
            <p:ph type="sldNum" sz="quarter" idx="12"/>
          </p:nvPr>
        </p:nvSpPr>
        <p:spPr/>
        <p:txBody>
          <a:bodyPr/>
          <a:lstStyle/>
          <a:p>
            <a:fld id="{1D0502D7-7457-3D4D-ACE8-48080F4424E4}" type="slidenum">
              <a:rPr lang="en-US" smtClean="0"/>
              <a:pPr/>
              <a:t>7</a:t>
            </a:fld>
            <a:endParaRPr lang="en-US"/>
          </a:p>
        </p:txBody>
      </p:sp>
      <p:sp>
        <p:nvSpPr>
          <p:cNvPr id="3" name="Text Placeholder 2">
            <a:extLst>
              <a:ext uri="{FF2B5EF4-FFF2-40B4-BE49-F238E27FC236}">
                <a16:creationId xmlns:a16="http://schemas.microsoft.com/office/drawing/2014/main" id="{9D4A395F-C484-234E-BA97-A0E287622E7B}"/>
              </a:ext>
            </a:extLst>
          </p:cNvPr>
          <p:cNvSpPr>
            <a:spLocks noGrp="1"/>
          </p:cNvSpPr>
          <p:nvPr>
            <p:ph type="body" sz="quarter" idx="13"/>
          </p:nvPr>
        </p:nvSpPr>
        <p:spPr>
          <a:xfrm>
            <a:off x="670983" y="1425662"/>
            <a:ext cx="6487055" cy="4594086"/>
          </a:xfrm>
        </p:spPr>
        <p:txBody>
          <a:bodyPr>
            <a:noAutofit/>
          </a:bodyPr>
          <a:lstStyle/>
          <a:p>
            <a:pPr marL="0" indent="0">
              <a:lnSpc>
                <a:spcPct val="100000"/>
              </a:lnSpc>
              <a:spcBef>
                <a:spcPts val="799"/>
              </a:spcBef>
              <a:spcAft>
                <a:spcPts val="799"/>
              </a:spcAft>
              <a:buNone/>
            </a:pPr>
            <a:r>
              <a:rPr lang="en-GB" b="0" dirty="0"/>
              <a:t>As a group discuss:</a:t>
            </a:r>
            <a:endParaRPr lang="en-GB" sz="2400" b="0" dirty="0"/>
          </a:p>
          <a:p>
            <a:pPr>
              <a:lnSpc>
                <a:spcPct val="100000"/>
              </a:lnSpc>
              <a:spcBef>
                <a:spcPts val="799"/>
              </a:spcBef>
              <a:spcAft>
                <a:spcPts val="799"/>
              </a:spcAft>
            </a:pPr>
            <a:r>
              <a:rPr lang="en-GB" sz="2400" b="0" dirty="0"/>
              <a:t>What is an apprenticeship?</a:t>
            </a:r>
          </a:p>
          <a:p>
            <a:pPr>
              <a:lnSpc>
                <a:spcPct val="100000"/>
              </a:lnSpc>
              <a:spcBef>
                <a:spcPts val="799"/>
              </a:spcBef>
              <a:spcAft>
                <a:spcPts val="799"/>
              </a:spcAft>
            </a:pPr>
            <a:r>
              <a:rPr lang="en-GB" sz="2400" b="0" dirty="0"/>
              <a:t>Who here has considered applying for an apprenticeship and why?</a:t>
            </a:r>
          </a:p>
          <a:p>
            <a:pPr>
              <a:lnSpc>
                <a:spcPct val="100000"/>
              </a:lnSpc>
              <a:spcBef>
                <a:spcPts val="799"/>
              </a:spcBef>
              <a:spcAft>
                <a:spcPts val="799"/>
              </a:spcAft>
            </a:pPr>
            <a:endParaRPr lang="en-GB" sz="2400" b="0" dirty="0"/>
          </a:p>
          <a:p>
            <a:pPr>
              <a:lnSpc>
                <a:spcPct val="100000"/>
              </a:lnSpc>
              <a:spcBef>
                <a:spcPts val="799"/>
              </a:spcBef>
              <a:spcAft>
                <a:spcPts val="799"/>
              </a:spcAft>
            </a:pPr>
            <a:endParaRPr lang="en-GB" sz="2400" b="0" dirty="0"/>
          </a:p>
          <a:p>
            <a:pPr lvl="1">
              <a:lnSpc>
                <a:spcPct val="100000"/>
              </a:lnSpc>
            </a:pPr>
            <a:endParaRPr lang="en-US" sz="2400" b="0" dirty="0"/>
          </a:p>
        </p:txBody>
      </p:sp>
      <p:sp>
        <p:nvSpPr>
          <p:cNvPr id="4" name="Title 3">
            <a:extLst>
              <a:ext uri="{FF2B5EF4-FFF2-40B4-BE49-F238E27FC236}">
                <a16:creationId xmlns:a16="http://schemas.microsoft.com/office/drawing/2014/main" id="{3EF97B54-35BE-6C4B-84A9-9DC906792E26}"/>
              </a:ext>
            </a:extLst>
          </p:cNvPr>
          <p:cNvSpPr>
            <a:spLocks noGrp="1"/>
          </p:cNvSpPr>
          <p:nvPr>
            <p:ph type="title"/>
          </p:nvPr>
        </p:nvSpPr>
        <p:spPr/>
        <p:txBody>
          <a:bodyPr/>
          <a:lstStyle/>
          <a:p>
            <a:r>
              <a:rPr lang="en-US" dirty="0"/>
              <a:t>Apprenticeships</a:t>
            </a:r>
          </a:p>
        </p:txBody>
      </p:sp>
      <p:pic>
        <p:nvPicPr>
          <p:cNvPr id="7" name="Picture 7">
            <a:extLst>
              <a:ext uri="{FF2B5EF4-FFF2-40B4-BE49-F238E27FC236}">
                <a16:creationId xmlns:a16="http://schemas.microsoft.com/office/drawing/2014/main" id="{B8F422B7-4397-6E4F-A103-9142609B4E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63909" y="1425662"/>
            <a:ext cx="3908424" cy="3919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29915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F238A-A9EC-954D-B06D-AB59AC1013B8}"/>
              </a:ext>
            </a:extLst>
          </p:cNvPr>
          <p:cNvSpPr>
            <a:spLocks noGrp="1"/>
          </p:cNvSpPr>
          <p:nvPr>
            <p:ph type="ctrTitle"/>
          </p:nvPr>
        </p:nvSpPr>
        <p:spPr>
          <a:xfrm>
            <a:off x="695325" y="3206991"/>
            <a:ext cx="10801351" cy="664797"/>
          </a:xfrm>
          <a:ln>
            <a:noFill/>
          </a:ln>
        </p:spPr>
        <p:txBody>
          <a:bodyPr/>
          <a:lstStyle/>
          <a:p>
            <a:pPr algn="ctr"/>
            <a:r>
              <a:rPr lang="en-US" sz="4800">
                <a:solidFill>
                  <a:schemeClr val="accent2"/>
                </a:solidFill>
              </a:rPr>
              <a:t>What is an apprenticeship?</a:t>
            </a:r>
          </a:p>
        </p:txBody>
      </p:sp>
    </p:spTree>
    <p:extLst>
      <p:ext uri="{BB962C8B-B14F-4D97-AF65-F5344CB8AC3E}">
        <p14:creationId xmlns:p14="http://schemas.microsoft.com/office/powerpoint/2010/main" val="3935165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465B7C-E07F-9244-BB3A-F194C122034D}"/>
              </a:ext>
            </a:extLst>
          </p:cNvPr>
          <p:cNvSpPr>
            <a:spLocks noGrp="1"/>
          </p:cNvSpPr>
          <p:nvPr>
            <p:ph type="sldNum" sz="quarter" idx="12"/>
          </p:nvPr>
        </p:nvSpPr>
        <p:spPr/>
        <p:txBody>
          <a:bodyPr/>
          <a:lstStyle/>
          <a:p>
            <a:fld id="{1D0502D7-7457-3D4D-ACE8-48080F4424E4}" type="slidenum">
              <a:rPr lang="en-US" smtClean="0"/>
              <a:pPr/>
              <a:t>9</a:t>
            </a:fld>
            <a:endParaRPr lang="en-US"/>
          </a:p>
        </p:txBody>
      </p:sp>
      <p:sp>
        <p:nvSpPr>
          <p:cNvPr id="5" name="Text Placeholder 2">
            <a:extLst>
              <a:ext uri="{FF2B5EF4-FFF2-40B4-BE49-F238E27FC236}">
                <a16:creationId xmlns:a16="http://schemas.microsoft.com/office/drawing/2014/main" id="{004A2F60-B154-3F4A-BABD-6276878A5BBF}"/>
              </a:ext>
            </a:extLst>
          </p:cNvPr>
          <p:cNvSpPr txBox="1">
            <a:spLocks/>
          </p:cNvSpPr>
          <p:nvPr/>
        </p:nvSpPr>
        <p:spPr>
          <a:xfrm>
            <a:off x="758825" y="1131957"/>
            <a:ext cx="10674350" cy="4594086"/>
          </a:xfrm>
          <a:prstGeom prst="rect">
            <a:avLst/>
          </a:prstGeom>
        </p:spPr>
        <p:txBody>
          <a:bodyPr vert="horz" wrap="square" lIns="0" tIns="0" rIns="0" bIns="0" rtlCol="0">
            <a:noAutofit/>
          </a:bodyPr>
          <a:lstStyle>
            <a:lvl1pPr marL="228389" indent="-228389" algn="l" defTabSz="913554" rtl="0" eaLnBrk="1" latinLnBrk="0" hangingPunct="1">
              <a:lnSpc>
                <a:spcPct val="90000"/>
              </a:lnSpc>
              <a:spcBef>
                <a:spcPts val="999"/>
              </a:spcBef>
              <a:buClr>
                <a:schemeClr val="accent6"/>
              </a:buClr>
              <a:buFont typeface="Arial" panose="020B0604020202020204" pitchFamily="34" charset="0"/>
              <a:buChar char="•"/>
              <a:defRPr sz="2398" b="1" i="0" kern="1200">
                <a:solidFill>
                  <a:schemeClr val="tx1"/>
                </a:solidFill>
                <a:latin typeface="Futura Std Book" charset="0"/>
                <a:ea typeface="Futura Std Book" charset="0"/>
                <a:cs typeface="Futura Std Book" charset="0"/>
              </a:defRPr>
            </a:lvl1pPr>
            <a:lvl2pPr marL="685166" indent="-228389" algn="l" defTabSz="913554" rtl="0" eaLnBrk="1" latinLnBrk="0" hangingPunct="1">
              <a:lnSpc>
                <a:spcPct val="90000"/>
              </a:lnSpc>
              <a:spcBef>
                <a:spcPts val="500"/>
              </a:spcBef>
              <a:buClr>
                <a:schemeClr val="accent6"/>
              </a:buClr>
              <a:buFont typeface="Arial" panose="020B0604020202020204" pitchFamily="34" charset="0"/>
              <a:buChar char="•"/>
              <a:defRPr sz="2398" b="1" i="0" kern="1200">
                <a:solidFill>
                  <a:schemeClr val="tx1"/>
                </a:solidFill>
                <a:latin typeface="Futura Std Book" charset="0"/>
                <a:ea typeface="Futura Std Book" charset="0"/>
                <a:cs typeface="Futura Std Book" charset="0"/>
              </a:defRPr>
            </a:lvl2pPr>
            <a:lvl3pPr marL="1141943" indent="-228389" algn="l" defTabSz="913554" rtl="0" eaLnBrk="1" latinLnBrk="0" hangingPunct="1">
              <a:lnSpc>
                <a:spcPct val="90000"/>
              </a:lnSpc>
              <a:spcBef>
                <a:spcPts val="500"/>
              </a:spcBef>
              <a:buClr>
                <a:schemeClr val="accent6"/>
              </a:buClr>
              <a:buFont typeface="Arial" panose="020B0604020202020204" pitchFamily="34" charset="0"/>
              <a:buChar char="•"/>
              <a:defRPr sz="2398" b="1" i="0" kern="1200">
                <a:solidFill>
                  <a:schemeClr val="tx1"/>
                </a:solidFill>
                <a:latin typeface="Futura Std Book" charset="0"/>
                <a:ea typeface="Futura Std Book" charset="0"/>
                <a:cs typeface="Futura Std Book" charset="0"/>
              </a:defRPr>
            </a:lvl3pPr>
            <a:lvl4pPr marL="1598720" indent="-228389" algn="l" defTabSz="913554" rtl="0" eaLnBrk="1" latinLnBrk="0" hangingPunct="1">
              <a:lnSpc>
                <a:spcPct val="90000"/>
              </a:lnSpc>
              <a:spcBef>
                <a:spcPts val="500"/>
              </a:spcBef>
              <a:buClr>
                <a:schemeClr val="accent6"/>
              </a:buClr>
              <a:buFont typeface="Arial" panose="020B0604020202020204" pitchFamily="34" charset="0"/>
              <a:buChar char="•"/>
              <a:defRPr sz="2398" b="1" i="0" kern="1200">
                <a:solidFill>
                  <a:schemeClr val="tx1"/>
                </a:solidFill>
                <a:latin typeface="Futura Std Book" charset="0"/>
                <a:ea typeface="Futura Std Book" charset="0"/>
                <a:cs typeface="Futura Std Book" charset="0"/>
              </a:defRPr>
            </a:lvl4pPr>
            <a:lvl5pPr marL="2055497" indent="-228389" algn="l" defTabSz="913554" rtl="0" eaLnBrk="1" latinLnBrk="0" hangingPunct="1">
              <a:lnSpc>
                <a:spcPct val="90000"/>
              </a:lnSpc>
              <a:spcBef>
                <a:spcPts val="500"/>
              </a:spcBef>
              <a:buClr>
                <a:schemeClr val="accent6"/>
              </a:buClr>
              <a:buFont typeface="Arial" panose="020B0604020202020204" pitchFamily="34" charset="0"/>
              <a:buChar char="•"/>
              <a:defRPr sz="2398" b="1" i="0" kern="1200">
                <a:solidFill>
                  <a:schemeClr val="tx1"/>
                </a:solidFill>
                <a:latin typeface="Futura Std Book" charset="0"/>
                <a:ea typeface="Futura Std Book" charset="0"/>
                <a:cs typeface="Futura Std Book" charset="0"/>
              </a:defRPr>
            </a:lvl5pPr>
            <a:lvl6pPr marL="2512274"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6pPr>
            <a:lvl7pPr marL="2969051"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7pPr>
            <a:lvl8pPr marL="3425828"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8pPr>
            <a:lvl9pPr marL="3882605"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9pPr>
          </a:lstStyle>
          <a:p>
            <a:pPr algn="ctr"/>
            <a:endParaRPr lang="en-US" sz="2800" b="0"/>
          </a:p>
          <a:p>
            <a:pPr algn="ctr"/>
            <a:endParaRPr lang="en-US" sz="2800" b="0"/>
          </a:p>
          <a:p>
            <a:pPr marL="0" indent="0" algn="ctr">
              <a:buNone/>
            </a:pPr>
            <a:endParaRPr lang="en-US" sz="2800" b="0"/>
          </a:p>
          <a:p>
            <a:pPr marL="0" indent="0" algn="ctr">
              <a:buNone/>
            </a:pPr>
            <a:r>
              <a:rPr lang="en-US" sz="2800" b="0"/>
              <a:t>A job with training that leads</a:t>
            </a:r>
          </a:p>
          <a:p>
            <a:pPr marL="0" indent="0" algn="ctr">
              <a:buNone/>
            </a:pPr>
            <a:r>
              <a:rPr lang="en-US" sz="2800" b="0"/>
              <a:t>to a formal qualification.</a:t>
            </a:r>
          </a:p>
        </p:txBody>
      </p:sp>
    </p:spTree>
    <p:extLst>
      <p:ext uri="{BB962C8B-B14F-4D97-AF65-F5344CB8AC3E}">
        <p14:creationId xmlns:p14="http://schemas.microsoft.com/office/powerpoint/2010/main" val="13448355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FD30FBF-6178-6048-A93E-33445DB6C40E}"/>
              </a:ext>
            </a:extLst>
          </p:cNvPr>
          <p:cNvSpPr>
            <a:spLocks noGrp="1"/>
          </p:cNvSpPr>
          <p:nvPr>
            <p:ph type="sldNum" sz="quarter" idx="12"/>
          </p:nvPr>
        </p:nvSpPr>
        <p:spPr/>
        <p:txBody>
          <a:bodyPr/>
          <a:lstStyle/>
          <a:p>
            <a:fld id="{1D0502D7-7457-3D4D-ACE8-48080F4424E4}" type="slidenum">
              <a:rPr lang="en-US" smtClean="0"/>
              <a:pPr/>
              <a:t>10</a:t>
            </a:fld>
            <a:endParaRPr lang="en-US"/>
          </a:p>
        </p:txBody>
      </p:sp>
      <p:sp>
        <p:nvSpPr>
          <p:cNvPr id="12" name="Title 8">
            <a:extLst>
              <a:ext uri="{FF2B5EF4-FFF2-40B4-BE49-F238E27FC236}">
                <a16:creationId xmlns:a16="http://schemas.microsoft.com/office/drawing/2014/main" id="{60E4A4EA-0C7E-414F-8227-8B21C7C84E72}"/>
              </a:ext>
            </a:extLst>
          </p:cNvPr>
          <p:cNvSpPr>
            <a:spLocks noGrp="1"/>
          </p:cNvSpPr>
          <p:nvPr>
            <p:ph type="title"/>
          </p:nvPr>
        </p:nvSpPr>
        <p:spPr>
          <a:xfrm>
            <a:off x="670984" y="475521"/>
            <a:ext cx="10801349" cy="442789"/>
          </a:xfrm>
        </p:spPr>
        <p:txBody>
          <a:bodyPr/>
          <a:lstStyle/>
          <a:p>
            <a:r>
              <a:rPr lang="en-US"/>
              <a:t>About apprenticeships</a:t>
            </a:r>
          </a:p>
        </p:txBody>
      </p:sp>
      <p:pic>
        <p:nvPicPr>
          <p:cNvPr id="3" name="Online Media 2" descr="Amazing Apprenticeships - Understanding apprenticeships">
            <a:hlinkClick r:id="" action="ppaction://media"/>
            <a:extLst>
              <a:ext uri="{FF2B5EF4-FFF2-40B4-BE49-F238E27FC236}">
                <a16:creationId xmlns:a16="http://schemas.microsoft.com/office/drawing/2014/main" id="{20DF8D83-4DAC-FE4E-87B8-6741CD571A0B}"/>
              </a:ext>
            </a:extLst>
          </p:cNvPr>
          <p:cNvPicPr>
            <a:picLocks noRot="1" noChangeAspect="1"/>
          </p:cNvPicPr>
          <p:nvPr>
            <a:videoFile r:link="rId1"/>
          </p:nvPr>
        </p:nvPicPr>
        <p:blipFill>
          <a:blip r:embed="rId4"/>
          <a:stretch>
            <a:fillRect/>
          </a:stretch>
        </p:blipFill>
        <p:spPr>
          <a:xfrm>
            <a:off x="1562100" y="1061085"/>
            <a:ext cx="9010650" cy="5091018"/>
          </a:xfrm>
          <a:prstGeom prst="rect">
            <a:avLst/>
          </a:prstGeom>
        </p:spPr>
      </p:pic>
    </p:spTree>
    <p:extLst>
      <p:ext uri="{BB962C8B-B14F-4D97-AF65-F5344CB8AC3E}">
        <p14:creationId xmlns:p14="http://schemas.microsoft.com/office/powerpoint/2010/main" val="760963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F238A-A9EC-954D-B06D-AB59AC1013B8}"/>
              </a:ext>
            </a:extLst>
          </p:cNvPr>
          <p:cNvSpPr>
            <a:spLocks noGrp="1"/>
          </p:cNvSpPr>
          <p:nvPr>
            <p:ph type="ctrTitle"/>
          </p:nvPr>
        </p:nvSpPr>
        <p:spPr>
          <a:xfrm>
            <a:off x="695325" y="3206991"/>
            <a:ext cx="10801351" cy="664797"/>
          </a:xfrm>
          <a:ln>
            <a:noFill/>
          </a:ln>
        </p:spPr>
        <p:txBody>
          <a:bodyPr/>
          <a:lstStyle/>
          <a:p>
            <a:pPr algn="ctr"/>
            <a:r>
              <a:rPr lang="en-US" sz="4800">
                <a:solidFill>
                  <a:schemeClr val="accent2"/>
                </a:solidFill>
              </a:rPr>
              <a:t>Who can do an apprenticeship?</a:t>
            </a:r>
          </a:p>
        </p:txBody>
      </p:sp>
    </p:spTree>
    <p:extLst>
      <p:ext uri="{BB962C8B-B14F-4D97-AF65-F5344CB8AC3E}">
        <p14:creationId xmlns:p14="http://schemas.microsoft.com/office/powerpoint/2010/main" val="21944619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465B7C-E07F-9244-BB3A-F194C122034D}"/>
              </a:ext>
            </a:extLst>
          </p:cNvPr>
          <p:cNvSpPr>
            <a:spLocks noGrp="1"/>
          </p:cNvSpPr>
          <p:nvPr>
            <p:ph type="sldNum" sz="quarter" idx="12"/>
          </p:nvPr>
        </p:nvSpPr>
        <p:spPr/>
        <p:txBody>
          <a:bodyPr/>
          <a:lstStyle/>
          <a:p>
            <a:fld id="{1D0502D7-7457-3D4D-ACE8-48080F4424E4}" type="slidenum">
              <a:rPr lang="en-US" smtClean="0"/>
              <a:pPr/>
              <a:t>12</a:t>
            </a:fld>
            <a:endParaRPr lang="en-US"/>
          </a:p>
        </p:txBody>
      </p:sp>
      <p:sp>
        <p:nvSpPr>
          <p:cNvPr id="5" name="Text Placeholder 2">
            <a:extLst>
              <a:ext uri="{FF2B5EF4-FFF2-40B4-BE49-F238E27FC236}">
                <a16:creationId xmlns:a16="http://schemas.microsoft.com/office/drawing/2014/main" id="{004A2F60-B154-3F4A-BABD-6276878A5BBF}"/>
              </a:ext>
            </a:extLst>
          </p:cNvPr>
          <p:cNvSpPr txBox="1">
            <a:spLocks/>
          </p:cNvSpPr>
          <p:nvPr/>
        </p:nvSpPr>
        <p:spPr>
          <a:xfrm>
            <a:off x="758825" y="1341507"/>
            <a:ext cx="10674350" cy="4594086"/>
          </a:xfrm>
          <a:prstGeom prst="rect">
            <a:avLst/>
          </a:prstGeom>
        </p:spPr>
        <p:txBody>
          <a:bodyPr vert="horz" wrap="square" lIns="0" tIns="0" rIns="0" bIns="0" rtlCol="0">
            <a:noAutofit/>
          </a:bodyPr>
          <a:lstStyle>
            <a:lvl1pPr marL="228389" indent="-228389" algn="l" defTabSz="913554" rtl="0" eaLnBrk="1" latinLnBrk="0" hangingPunct="1">
              <a:lnSpc>
                <a:spcPct val="90000"/>
              </a:lnSpc>
              <a:spcBef>
                <a:spcPts val="999"/>
              </a:spcBef>
              <a:buClr>
                <a:schemeClr val="accent6"/>
              </a:buClr>
              <a:buFont typeface="Arial" panose="020B0604020202020204" pitchFamily="34" charset="0"/>
              <a:buChar char="•"/>
              <a:defRPr sz="2398" b="1" i="0" kern="1200">
                <a:solidFill>
                  <a:schemeClr val="tx1"/>
                </a:solidFill>
                <a:latin typeface="Futura Std Book" charset="0"/>
                <a:ea typeface="Futura Std Book" charset="0"/>
                <a:cs typeface="Futura Std Book" charset="0"/>
              </a:defRPr>
            </a:lvl1pPr>
            <a:lvl2pPr marL="685166" indent="-228389" algn="l" defTabSz="913554" rtl="0" eaLnBrk="1" latinLnBrk="0" hangingPunct="1">
              <a:lnSpc>
                <a:spcPct val="90000"/>
              </a:lnSpc>
              <a:spcBef>
                <a:spcPts val="500"/>
              </a:spcBef>
              <a:buClr>
                <a:schemeClr val="accent6"/>
              </a:buClr>
              <a:buFont typeface="Arial" panose="020B0604020202020204" pitchFamily="34" charset="0"/>
              <a:buChar char="•"/>
              <a:defRPr sz="2398" b="1" i="0" kern="1200">
                <a:solidFill>
                  <a:schemeClr val="tx1"/>
                </a:solidFill>
                <a:latin typeface="Futura Std Book" charset="0"/>
                <a:ea typeface="Futura Std Book" charset="0"/>
                <a:cs typeface="Futura Std Book" charset="0"/>
              </a:defRPr>
            </a:lvl2pPr>
            <a:lvl3pPr marL="1141943" indent="-228389" algn="l" defTabSz="913554" rtl="0" eaLnBrk="1" latinLnBrk="0" hangingPunct="1">
              <a:lnSpc>
                <a:spcPct val="90000"/>
              </a:lnSpc>
              <a:spcBef>
                <a:spcPts val="500"/>
              </a:spcBef>
              <a:buClr>
                <a:schemeClr val="accent6"/>
              </a:buClr>
              <a:buFont typeface="Arial" panose="020B0604020202020204" pitchFamily="34" charset="0"/>
              <a:buChar char="•"/>
              <a:defRPr sz="2398" b="1" i="0" kern="1200">
                <a:solidFill>
                  <a:schemeClr val="tx1"/>
                </a:solidFill>
                <a:latin typeface="Futura Std Book" charset="0"/>
                <a:ea typeface="Futura Std Book" charset="0"/>
                <a:cs typeface="Futura Std Book" charset="0"/>
              </a:defRPr>
            </a:lvl3pPr>
            <a:lvl4pPr marL="1598720" indent="-228389" algn="l" defTabSz="913554" rtl="0" eaLnBrk="1" latinLnBrk="0" hangingPunct="1">
              <a:lnSpc>
                <a:spcPct val="90000"/>
              </a:lnSpc>
              <a:spcBef>
                <a:spcPts val="500"/>
              </a:spcBef>
              <a:buClr>
                <a:schemeClr val="accent6"/>
              </a:buClr>
              <a:buFont typeface="Arial" panose="020B0604020202020204" pitchFamily="34" charset="0"/>
              <a:buChar char="•"/>
              <a:defRPr sz="2398" b="1" i="0" kern="1200">
                <a:solidFill>
                  <a:schemeClr val="tx1"/>
                </a:solidFill>
                <a:latin typeface="Futura Std Book" charset="0"/>
                <a:ea typeface="Futura Std Book" charset="0"/>
                <a:cs typeface="Futura Std Book" charset="0"/>
              </a:defRPr>
            </a:lvl4pPr>
            <a:lvl5pPr marL="2055497" indent="-228389" algn="l" defTabSz="913554" rtl="0" eaLnBrk="1" latinLnBrk="0" hangingPunct="1">
              <a:lnSpc>
                <a:spcPct val="90000"/>
              </a:lnSpc>
              <a:spcBef>
                <a:spcPts val="500"/>
              </a:spcBef>
              <a:buClr>
                <a:schemeClr val="accent6"/>
              </a:buClr>
              <a:buFont typeface="Arial" panose="020B0604020202020204" pitchFamily="34" charset="0"/>
              <a:buChar char="•"/>
              <a:defRPr sz="2398" b="1" i="0" kern="1200">
                <a:solidFill>
                  <a:schemeClr val="tx1"/>
                </a:solidFill>
                <a:latin typeface="Futura Std Book" charset="0"/>
                <a:ea typeface="Futura Std Book" charset="0"/>
                <a:cs typeface="Futura Std Book" charset="0"/>
              </a:defRPr>
            </a:lvl5pPr>
            <a:lvl6pPr marL="2512274"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6pPr>
            <a:lvl7pPr marL="2969051"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7pPr>
            <a:lvl8pPr marL="3425828"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8pPr>
            <a:lvl9pPr marL="3882605"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9pPr>
          </a:lstStyle>
          <a:p>
            <a:pPr algn="ctr"/>
            <a:endParaRPr lang="en-US" sz="2800" b="0"/>
          </a:p>
          <a:p>
            <a:pPr algn="ctr"/>
            <a:endParaRPr lang="en-US" sz="2800" b="0"/>
          </a:p>
          <a:p>
            <a:pPr marL="0" indent="0" algn="ctr">
              <a:buNone/>
            </a:pPr>
            <a:endParaRPr lang="en-US" sz="2800" b="0"/>
          </a:p>
          <a:p>
            <a:pPr marL="0" indent="0" algn="ctr">
              <a:buNone/>
            </a:pPr>
            <a:r>
              <a:rPr lang="en-US" sz="2800" b="0"/>
              <a:t>Anybody over the age of 16.</a:t>
            </a:r>
          </a:p>
        </p:txBody>
      </p:sp>
    </p:spTree>
    <p:extLst>
      <p:ext uri="{BB962C8B-B14F-4D97-AF65-F5344CB8AC3E}">
        <p14:creationId xmlns:p14="http://schemas.microsoft.com/office/powerpoint/2010/main" val="236541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F238A-A9EC-954D-B06D-AB59AC1013B8}"/>
              </a:ext>
            </a:extLst>
          </p:cNvPr>
          <p:cNvSpPr>
            <a:spLocks noGrp="1"/>
          </p:cNvSpPr>
          <p:nvPr>
            <p:ph type="ctrTitle"/>
          </p:nvPr>
        </p:nvSpPr>
        <p:spPr>
          <a:xfrm>
            <a:off x="695324" y="2764202"/>
            <a:ext cx="10801351" cy="1329595"/>
          </a:xfrm>
          <a:ln>
            <a:noFill/>
          </a:ln>
        </p:spPr>
        <p:txBody>
          <a:bodyPr/>
          <a:lstStyle/>
          <a:p>
            <a:pPr algn="ctr"/>
            <a:r>
              <a:rPr lang="en-US" sz="4800">
                <a:solidFill>
                  <a:schemeClr val="accent2"/>
                </a:solidFill>
              </a:rPr>
              <a:t>What kind of job can you do on an apprenticeship?</a:t>
            </a:r>
          </a:p>
        </p:txBody>
      </p:sp>
    </p:spTree>
    <p:extLst>
      <p:ext uri="{BB962C8B-B14F-4D97-AF65-F5344CB8AC3E}">
        <p14:creationId xmlns:p14="http://schemas.microsoft.com/office/powerpoint/2010/main" val="40765534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465B7C-E07F-9244-BB3A-F194C122034D}"/>
              </a:ext>
            </a:extLst>
          </p:cNvPr>
          <p:cNvSpPr>
            <a:spLocks noGrp="1"/>
          </p:cNvSpPr>
          <p:nvPr>
            <p:ph type="sldNum" sz="quarter" idx="12"/>
          </p:nvPr>
        </p:nvSpPr>
        <p:spPr/>
        <p:txBody>
          <a:bodyPr/>
          <a:lstStyle/>
          <a:p>
            <a:fld id="{1D0502D7-7457-3D4D-ACE8-48080F4424E4}" type="slidenum">
              <a:rPr lang="en-US" smtClean="0"/>
              <a:pPr/>
              <a:t>14</a:t>
            </a:fld>
            <a:endParaRPr lang="en-US"/>
          </a:p>
        </p:txBody>
      </p:sp>
      <p:sp>
        <p:nvSpPr>
          <p:cNvPr id="4" name="TextBox 3">
            <a:extLst>
              <a:ext uri="{FF2B5EF4-FFF2-40B4-BE49-F238E27FC236}">
                <a16:creationId xmlns:a16="http://schemas.microsoft.com/office/drawing/2014/main" id="{615F7D5C-BAFA-7F4D-963A-4809FE34C19B}"/>
              </a:ext>
            </a:extLst>
          </p:cNvPr>
          <p:cNvSpPr txBox="1"/>
          <p:nvPr/>
        </p:nvSpPr>
        <p:spPr>
          <a:xfrm>
            <a:off x="2028826" y="1874729"/>
            <a:ext cx="8134349" cy="3108543"/>
          </a:xfrm>
          <a:prstGeom prst="rect">
            <a:avLst/>
          </a:prstGeom>
          <a:noFill/>
        </p:spPr>
        <p:txBody>
          <a:bodyPr wrap="square" rtlCol="0">
            <a:spAutoFit/>
          </a:bodyPr>
          <a:lstStyle/>
          <a:p>
            <a:r>
              <a:rPr lang="en-US" sz="2800">
                <a:solidFill>
                  <a:srgbClr val="0070C0"/>
                </a:solidFill>
                <a:latin typeface="Futura Medium" panose="020B0602020204020303" pitchFamily="34" charset="-79"/>
                <a:cs typeface="Futura Medium" panose="020B0602020204020303" pitchFamily="34" charset="-79"/>
              </a:rPr>
              <a:t>Digital Marketer </a:t>
            </a:r>
            <a:r>
              <a:rPr lang="en-US" sz="2800">
                <a:solidFill>
                  <a:srgbClr val="7030A0"/>
                </a:solidFill>
                <a:latin typeface="Futura Medium" panose="020B0602020204020303" pitchFamily="34" charset="-79"/>
                <a:cs typeface="Futura Medium" panose="020B0602020204020303" pitchFamily="34" charset="-79"/>
              </a:rPr>
              <a:t>Fitness Instructor </a:t>
            </a:r>
            <a:r>
              <a:rPr lang="en-US" sz="2800">
                <a:solidFill>
                  <a:srgbClr val="FF0000"/>
                </a:solidFill>
                <a:latin typeface="Futura Medium" panose="020B0602020204020303" pitchFamily="34" charset="-79"/>
                <a:cs typeface="Futura Medium" panose="020B0602020204020303" pitchFamily="34" charset="-79"/>
              </a:rPr>
              <a:t>Engineer</a:t>
            </a:r>
            <a:r>
              <a:rPr lang="en-US" sz="2800">
                <a:latin typeface="Futura Medium" panose="020B0602020204020303" pitchFamily="34" charset="-79"/>
                <a:cs typeface="Futura Medium" panose="020B0602020204020303" pitchFamily="34" charset="-79"/>
              </a:rPr>
              <a:t> </a:t>
            </a:r>
            <a:r>
              <a:rPr lang="en-US" sz="2800">
                <a:solidFill>
                  <a:srgbClr val="00B050"/>
                </a:solidFill>
                <a:latin typeface="Futura Medium" panose="020B0602020204020303" pitchFamily="34" charset="-79"/>
                <a:cs typeface="Futura Medium" panose="020B0602020204020303" pitchFamily="34" charset="-79"/>
              </a:rPr>
              <a:t>Business Executive </a:t>
            </a:r>
            <a:r>
              <a:rPr lang="en-US" sz="2800">
                <a:solidFill>
                  <a:schemeClr val="accent2">
                    <a:lumMod val="75000"/>
                  </a:schemeClr>
                </a:solidFill>
                <a:latin typeface="Futura Medium" panose="020B0602020204020303" pitchFamily="34" charset="-79"/>
                <a:cs typeface="Futura Medium" panose="020B0602020204020303" pitchFamily="34" charset="-79"/>
              </a:rPr>
              <a:t>Receptionist</a:t>
            </a:r>
            <a:r>
              <a:rPr lang="en-US" sz="2800">
                <a:latin typeface="Futura Medium" panose="020B0602020204020303" pitchFamily="34" charset="-79"/>
                <a:cs typeface="Futura Medium" panose="020B0602020204020303" pitchFamily="34" charset="-79"/>
              </a:rPr>
              <a:t> </a:t>
            </a:r>
            <a:r>
              <a:rPr lang="en-US" sz="2800">
                <a:solidFill>
                  <a:srgbClr val="002060"/>
                </a:solidFill>
                <a:latin typeface="Futura Medium" panose="020B0602020204020303" pitchFamily="34" charset="-79"/>
                <a:cs typeface="Futura Medium" panose="020B0602020204020303" pitchFamily="34" charset="-79"/>
              </a:rPr>
              <a:t>Procurement</a:t>
            </a:r>
            <a:r>
              <a:rPr lang="en-US" sz="2800">
                <a:latin typeface="Futura Medium" panose="020B0602020204020303" pitchFamily="34" charset="-79"/>
                <a:cs typeface="Futura Medium" panose="020B0602020204020303" pitchFamily="34" charset="-79"/>
              </a:rPr>
              <a:t> </a:t>
            </a:r>
            <a:r>
              <a:rPr lang="en-US" sz="2800">
                <a:solidFill>
                  <a:srgbClr val="7030A0"/>
                </a:solidFill>
                <a:latin typeface="Futura Medium" panose="020B0602020204020303" pitchFamily="34" charset="-79"/>
                <a:cs typeface="Futura Medium" panose="020B0602020204020303" pitchFamily="34" charset="-79"/>
              </a:rPr>
              <a:t>Animal Stylist </a:t>
            </a:r>
            <a:r>
              <a:rPr lang="en-US" sz="2800">
                <a:solidFill>
                  <a:srgbClr val="00B0F0"/>
                </a:solidFill>
                <a:latin typeface="Futura Medium" panose="020B0602020204020303" pitchFamily="34" charset="-79"/>
                <a:cs typeface="Futura Medium" panose="020B0602020204020303" pitchFamily="34" charset="-79"/>
              </a:rPr>
              <a:t>Lawyer</a:t>
            </a:r>
            <a:r>
              <a:rPr lang="en-US" sz="2800">
                <a:latin typeface="Futura Medium" panose="020B0602020204020303" pitchFamily="34" charset="-79"/>
                <a:cs typeface="Futura Medium" panose="020B0602020204020303" pitchFamily="34" charset="-79"/>
              </a:rPr>
              <a:t> </a:t>
            </a:r>
            <a:r>
              <a:rPr lang="en-US" sz="2800">
                <a:solidFill>
                  <a:srgbClr val="FF0000"/>
                </a:solidFill>
                <a:latin typeface="Futura Medium" panose="020B0602020204020303" pitchFamily="34" charset="-79"/>
                <a:cs typeface="Futura Medium" panose="020B0602020204020303" pitchFamily="34" charset="-79"/>
              </a:rPr>
              <a:t>Groom</a:t>
            </a:r>
            <a:r>
              <a:rPr lang="en-US" sz="2800">
                <a:latin typeface="Futura Medium" panose="020B0602020204020303" pitchFamily="34" charset="-79"/>
                <a:cs typeface="Futura Medium" panose="020B0602020204020303" pitchFamily="34" charset="-79"/>
              </a:rPr>
              <a:t> </a:t>
            </a:r>
            <a:r>
              <a:rPr lang="en-US" sz="2800">
                <a:solidFill>
                  <a:schemeClr val="accent4">
                    <a:lumMod val="75000"/>
                  </a:schemeClr>
                </a:solidFill>
                <a:latin typeface="Futura Medium" panose="020B0602020204020303" pitchFamily="34" charset="-79"/>
                <a:cs typeface="Futura Medium" panose="020B0602020204020303" pitchFamily="34" charset="-79"/>
              </a:rPr>
              <a:t>Print Process Technician</a:t>
            </a:r>
            <a:r>
              <a:rPr lang="en-US" sz="2800">
                <a:latin typeface="Futura Medium" panose="020B0602020204020303" pitchFamily="34" charset="-79"/>
                <a:cs typeface="Futura Medium" panose="020B0602020204020303" pitchFamily="34" charset="-79"/>
              </a:rPr>
              <a:t> </a:t>
            </a:r>
            <a:r>
              <a:rPr lang="en-US" sz="2800">
                <a:solidFill>
                  <a:srgbClr val="00B050"/>
                </a:solidFill>
                <a:latin typeface="Futura Medium" panose="020B0602020204020303" pitchFamily="34" charset="-79"/>
                <a:cs typeface="Futura Medium" panose="020B0602020204020303" pitchFamily="34" charset="-79"/>
              </a:rPr>
              <a:t>Production Engineer </a:t>
            </a:r>
            <a:r>
              <a:rPr lang="en-US" sz="2800">
                <a:solidFill>
                  <a:srgbClr val="7030A0"/>
                </a:solidFill>
                <a:latin typeface="Futura Medium" panose="020B0602020204020303" pitchFamily="34" charset="-79"/>
                <a:cs typeface="Futura Medium" panose="020B0602020204020303" pitchFamily="34" charset="-79"/>
              </a:rPr>
              <a:t>Laboratory Scientist</a:t>
            </a:r>
            <a:r>
              <a:rPr lang="en-US" sz="2800">
                <a:latin typeface="Futura Medium" panose="020B0602020204020303" pitchFamily="34" charset="-79"/>
                <a:cs typeface="Futura Medium" panose="020B0602020204020303" pitchFamily="34" charset="-79"/>
              </a:rPr>
              <a:t> </a:t>
            </a:r>
            <a:r>
              <a:rPr lang="en-US" sz="2800">
                <a:solidFill>
                  <a:srgbClr val="0070C0"/>
                </a:solidFill>
                <a:latin typeface="Futura Medium" panose="020B0602020204020303" pitchFamily="34" charset="-79"/>
                <a:cs typeface="Futura Medium" panose="020B0602020204020303" pitchFamily="34" charset="-79"/>
              </a:rPr>
              <a:t>Sheet Metal Engineer </a:t>
            </a:r>
            <a:r>
              <a:rPr lang="en-US" sz="2800">
                <a:solidFill>
                  <a:srgbClr val="FF0000"/>
                </a:solidFill>
                <a:latin typeface="Futura Medium" panose="020B0602020204020303" pitchFamily="34" charset="-79"/>
                <a:cs typeface="Futura Medium" panose="020B0602020204020303" pitchFamily="34" charset="-79"/>
              </a:rPr>
              <a:t>Dental Nurse </a:t>
            </a:r>
            <a:r>
              <a:rPr lang="en-US" sz="2800">
                <a:solidFill>
                  <a:srgbClr val="00B050"/>
                </a:solidFill>
                <a:latin typeface="Futura Medium" panose="020B0602020204020303" pitchFamily="34" charset="-79"/>
                <a:cs typeface="Futura Medium" panose="020B0602020204020303" pitchFamily="34" charset="-79"/>
              </a:rPr>
              <a:t>Infrastructure Technician </a:t>
            </a:r>
            <a:r>
              <a:rPr lang="en-US" sz="2800">
                <a:solidFill>
                  <a:srgbClr val="002060"/>
                </a:solidFill>
                <a:latin typeface="Futura Medium" panose="020B0602020204020303" pitchFamily="34" charset="-79"/>
                <a:cs typeface="Futura Medium" panose="020B0602020204020303" pitchFamily="34" charset="-79"/>
              </a:rPr>
              <a:t>IT Technician</a:t>
            </a:r>
            <a:r>
              <a:rPr lang="en-US" sz="2800">
                <a:latin typeface="Futura Medium" panose="020B0602020204020303" pitchFamily="34" charset="-79"/>
                <a:cs typeface="Futura Medium" panose="020B0602020204020303" pitchFamily="34" charset="-79"/>
              </a:rPr>
              <a:t> </a:t>
            </a:r>
            <a:r>
              <a:rPr lang="en-US" sz="2800">
                <a:solidFill>
                  <a:srgbClr val="FF0000"/>
                </a:solidFill>
                <a:latin typeface="Futura Medium" panose="020B0602020204020303" pitchFamily="34" charset="-79"/>
                <a:cs typeface="Futura Medium" panose="020B0602020204020303" pitchFamily="34" charset="-79"/>
              </a:rPr>
              <a:t>Aircraft Engineer </a:t>
            </a:r>
            <a:r>
              <a:rPr lang="en-US" sz="2800">
                <a:solidFill>
                  <a:schemeClr val="accent4">
                    <a:lumMod val="75000"/>
                  </a:schemeClr>
                </a:solidFill>
                <a:latin typeface="Futura Medium" panose="020B0602020204020303" pitchFamily="34" charset="-79"/>
                <a:cs typeface="Futura Medium" panose="020B0602020204020303" pitchFamily="34" charset="-79"/>
              </a:rPr>
              <a:t>Software Developer </a:t>
            </a:r>
            <a:r>
              <a:rPr lang="en-US" sz="2800">
                <a:solidFill>
                  <a:srgbClr val="7030A0"/>
                </a:solidFill>
                <a:latin typeface="Futura Medium" panose="020B0602020204020303" pitchFamily="34" charset="-79"/>
                <a:cs typeface="Futura Medium" panose="020B0602020204020303" pitchFamily="34" charset="-79"/>
              </a:rPr>
              <a:t>Website Designer</a:t>
            </a:r>
            <a:endParaRPr lang="en-US" sz="2800">
              <a:solidFill>
                <a:schemeClr val="accent4">
                  <a:lumMod val="75000"/>
                </a:schemeClr>
              </a:solidFill>
              <a:latin typeface="Futura Medium" panose="020B0602020204020303" pitchFamily="34" charset="-79"/>
              <a:cs typeface="Futura Medium" panose="020B0602020204020303" pitchFamily="34" charset="-79"/>
            </a:endParaRPr>
          </a:p>
        </p:txBody>
      </p:sp>
    </p:spTree>
    <p:extLst>
      <p:ext uri="{BB962C8B-B14F-4D97-AF65-F5344CB8AC3E}">
        <p14:creationId xmlns:p14="http://schemas.microsoft.com/office/powerpoint/2010/main" val="3220804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465B7C-E07F-9244-BB3A-F194C122034D}"/>
              </a:ext>
            </a:extLst>
          </p:cNvPr>
          <p:cNvSpPr>
            <a:spLocks noGrp="1"/>
          </p:cNvSpPr>
          <p:nvPr>
            <p:ph type="sldNum" sz="quarter" idx="12"/>
          </p:nvPr>
        </p:nvSpPr>
        <p:spPr/>
        <p:txBody>
          <a:bodyPr/>
          <a:lstStyle/>
          <a:p>
            <a:fld id="{1D0502D7-7457-3D4D-ACE8-48080F4424E4}" type="slidenum">
              <a:rPr lang="en-US" smtClean="0"/>
              <a:pPr/>
              <a:t>15</a:t>
            </a:fld>
            <a:endParaRPr lang="en-US"/>
          </a:p>
        </p:txBody>
      </p:sp>
      <p:sp>
        <p:nvSpPr>
          <p:cNvPr id="6" name="Title 3">
            <a:extLst>
              <a:ext uri="{FF2B5EF4-FFF2-40B4-BE49-F238E27FC236}">
                <a16:creationId xmlns:a16="http://schemas.microsoft.com/office/drawing/2014/main" id="{A596DD4E-9096-DA47-B017-6E589F7C4A7F}"/>
              </a:ext>
            </a:extLst>
          </p:cNvPr>
          <p:cNvSpPr>
            <a:spLocks noGrp="1"/>
          </p:cNvSpPr>
          <p:nvPr>
            <p:ph type="title"/>
          </p:nvPr>
        </p:nvSpPr>
        <p:spPr>
          <a:xfrm>
            <a:off x="670984" y="475521"/>
            <a:ext cx="10801349" cy="442789"/>
          </a:xfrm>
        </p:spPr>
        <p:txBody>
          <a:bodyPr/>
          <a:lstStyle/>
          <a:p>
            <a:r>
              <a:rPr lang="en-US"/>
              <a:t>Meet an apprentice </a:t>
            </a:r>
          </a:p>
        </p:txBody>
      </p:sp>
      <p:pic>
        <p:nvPicPr>
          <p:cNvPr id="3" name="Online Media 2" descr="Exploring Apprenticeships with Phoebe Ward | Form the Future">
            <a:hlinkClick r:id="" action="ppaction://media"/>
            <a:extLst>
              <a:ext uri="{FF2B5EF4-FFF2-40B4-BE49-F238E27FC236}">
                <a16:creationId xmlns:a16="http://schemas.microsoft.com/office/drawing/2014/main" id="{51CB493D-3FF8-3443-AABF-ACA0945415BF}"/>
              </a:ext>
            </a:extLst>
          </p:cNvPr>
          <p:cNvPicPr>
            <a:picLocks noRot="1" noChangeAspect="1"/>
          </p:cNvPicPr>
          <p:nvPr>
            <a:videoFile r:link="rId1"/>
          </p:nvPr>
        </p:nvPicPr>
        <p:blipFill>
          <a:blip r:embed="rId4"/>
          <a:stretch>
            <a:fillRect/>
          </a:stretch>
        </p:blipFill>
        <p:spPr>
          <a:xfrm>
            <a:off x="1682750" y="1339850"/>
            <a:ext cx="8528050" cy="4818348"/>
          </a:xfrm>
          <a:prstGeom prst="rect">
            <a:avLst/>
          </a:prstGeom>
        </p:spPr>
      </p:pic>
    </p:spTree>
    <p:extLst>
      <p:ext uri="{BB962C8B-B14F-4D97-AF65-F5344CB8AC3E}">
        <p14:creationId xmlns:p14="http://schemas.microsoft.com/office/powerpoint/2010/main" val="3985435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F238A-A9EC-954D-B06D-AB59AC1013B8}"/>
              </a:ext>
            </a:extLst>
          </p:cNvPr>
          <p:cNvSpPr>
            <a:spLocks noGrp="1"/>
          </p:cNvSpPr>
          <p:nvPr>
            <p:ph type="ctrTitle"/>
          </p:nvPr>
        </p:nvSpPr>
        <p:spPr>
          <a:xfrm>
            <a:off x="695325" y="3206991"/>
            <a:ext cx="10801351" cy="664797"/>
          </a:xfrm>
          <a:ln>
            <a:noFill/>
          </a:ln>
        </p:spPr>
        <p:txBody>
          <a:bodyPr/>
          <a:lstStyle/>
          <a:p>
            <a:pPr algn="ctr"/>
            <a:r>
              <a:rPr lang="en-US" sz="4800">
                <a:solidFill>
                  <a:schemeClr val="accent2"/>
                </a:solidFill>
              </a:rPr>
              <a:t>What might my week look like?</a:t>
            </a:r>
          </a:p>
        </p:txBody>
      </p:sp>
    </p:spTree>
    <p:extLst>
      <p:ext uri="{BB962C8B-B14F-4D97-AF65-F5344CB8AC3E}">
        <p14:creationId xmlns:p14="http://schemas.microsoft.com/office/powerpoint/2010/main" val="39074675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465B7C-E07F-9244-BB3A-F194C122034D}"/>
              </a:ext>
            </a:extLst>
          </p:cNvPr>
          <p:cNvSpPr>
            <a:spLocks noGrp="1"/>
          </p:cNvSpPr>
          <p:nvPr>
            <p:ph type="sldNum" sz="quarter" idx="12"/>
          </p:nvPr>
        </p:nvSpPr>
        <p:spPr/>
        <p:txBody>
          <a:bodyPr/>
          <a:lstStyle/>
          <a:p>
            <a:fld id="{1D0502D7-7457-3D4D-ACE8-48080F4424E4}" type="slidenum">
              <a:rPr lang="en-US" smtClean="0"/>
              <a:pPr/>
              <a:t>17</a:t>
            </a:fld>
            <a:endParaRPr lang="en-US"/>
          </a:p>
        </p:txBody>
      </p:sp>
      <p:graphicFrame>
        <p:nvGraphicFramePr>
          <p:cNvPr id="5" name="Table 4">
            <a:extLst>
              <a:ext uri="{FF2B5EF4-FFF2-40B4-BE49-F238E27FC236}">
                <a16:creationId xmlns:a16="http://schemas.microsoft.com/office/drawing/2014/main" id="{4D7AAE08-1A67-5C41-8356-2667C64854B9}"/>
              </a:ext>
            </a:extLst>
          </p:cNvPr>
          <p:cNvGraphicFramePr>
            <a:graphicFrameLocks noGrp="1"/>
          </p:cNvGraphicFramePr>
          <p:nvPr/>
        </p:nvGraphicFramePr>
        <p:xfrm>
          <a:off x="561112" y="1766103"/>
          <a:ext cx="11069775" cy="3777447"/>
        </p:xfrm>
        <a:graphic>
          <a:graphicData uri="http://schemas.openxmlformats.org/drawingml/2006/table">
            <a:tbl>
              <a:tblPr firstRow="1" bandRow="1">
                <a:tableStyleId>{F5AB1C69-6EDB-4FF4-983F-18BD219EF322}</a:tableStyleId>
              </a:tblPr>
              <a:tblGrid>
                <a:gridCol w="1697855">
                  <a:extLst>
                    <a:ext uri="{9D8B030D-6E8A-4147-A177-3AD203B41FA5}">
                      <a16:colId xmlns:a16="http://schemas.microsoft.com/office/drawing/2014/main" val="1253471102"/>
                    </a:ext>
                  </a:extLst>
                </a:gridCol>
                <a:gridCol w="1759310">
                  <a:extLst>
                    <a:ext uri="{9D8B030D-6E8A-4147-A177-3AD203B41FA5}">
                      <a16:colId xmlns:a16="http://schemas.microsoft.com/office/drawing/2014/main" val="2249375504"/>
                    </a:ext>
                  </a:extLst>
                </a:gridCol>
                <a:gridCol w="1920887">
                  <a:extLst>
                    <a:ext uri="{9D8B030D-6E8A-4147-A177-3AD203B41FA5}">
                      <a16:colId xmlns:a16="http://schemas.microsoft.com/office/drawing/2014/main" val="1628575215"/>
                    </a:ext>
                  </a:extLst>
                </a:gridCol>
                <a:gridCol w="1764371">
                  <a:extLst>
                    <a:ext uri="{9D8B030D-6E8A-4147-A177-3AD203B41FA5}">
                      <a16:colId xmlns:a16="http://schemas.microsoft.com/office/drawing/2014/main" val="1221573549"/>
                    </a:ext>
                  </a:extLst>
                </a:gridCol>
                <a:gridCol w="1892430">
                  <a:extLst>
                    <a:ext uri="{9D8B030D-6E8A-4147-A177-3AD203B41FA5}">
                      <a16:colId xmlns:a16="http://schemas.microsoft.com/office/drawing/2014/main" val="3974861202"/>
                    </a:ext>
                  </a:extLst>
                </a:gridCol>
                <a:gridCol w="2034922">
                  <a:extLst>
                    <a:ext uri="{9D8B030D-6E8A-4147-A177-3AD203B41FA5}">
                      <a16:colId xmlns:a16="http://schemas.microsoft.com/office/drawing/2014/main" val="3042231071"/>
                    </a:ext>
                  </a:extLst>
                </a:gridCol>
              </a:tblGrid>
              <a:tr h="823837">
                <a:tc>
                  <a:txBody>
                    <a:bodyPr/>
                    <a:lstStyle/>
                    <a:p>
                      <a:pPr algn="ctr"/>
                      <a:r>
                        <a:rPr lang="en-US" sz="2400">
                          <a:latin typeface="Futura Medium" panose="020B0602020204020303" pitchFamily="34" charset="-79"/>
                          <a:cs typeface="Futura Medium" panose="020B0602020204020303" pitchFamily="34" charset="-79"/>
                        </a:rPr>
                        <a:t>Mon</a:t>
                      </a:r>
                    </a:p>
                  </a:txBody>
                  <a:tcPr/>
                </a:tc>
                <a:tc>
                  <a:txBody>
                    <a:bodyPr/>
                    <a:lstStyle/>
                    <a:p>
                      <a:pPr lvl="0" algn="ctr">
                        <a:buNone/>
                      </a:pPr>
                      <a:r>
                        <a:rPr lang="en-US" sz="2400">
                          <a:latin typeface="Futura Medium" panose="020B0602020204020303" pitchFamily="34" charset="-79"/>
                          <a:cs typeface="Futura Medium" panose="020B0602020204020303" pitchFamily="34" charset="-79"/>
                        </a:rPr>
                        <a:t>Tues</a:t>
                      </a:r>
                    </a:p>
                  </a:txBody>
                  <a:tcPr/>
                </a:tc>
                <a:tc>
                  <a:txBody>
                    <a:bodyPr/>
                    <a:lstStyle/>
                    <a:p>
                      <a:pPr lvl="0" algn="ctr">
                        <a:buNone/>
                      </a:pPr>
                      <a:r>
                        <a:rPr lang="en-US" sz="2400">
                          <a:latin typeface="Futura Medium" panose="020B0602020204020303" pitchFamily="34" charset="-79"/>
                          <a:cs typeface="Futura Medium" panose="020B0602020204020303" pitchFamily="34" charset="-79"/>
                        </a:rPr>
                        <a:t>Weds</a:t>
                      </a:r>
                    </a:p>
                  </a:txBody>
                  <a:tcPr/>
                </a:tc>
                <a:tc>
                  <a:txBody>
                    <a:bodyPr/>
                    <a:lstStyle/>
                    <a:p>
                      <a:pPr lvl="0" algn="ctr">
                        <a:buNone/>
                      </a:pPr>
                      <a:r>
                        <a:rPr lang="en-US" sz="2400">
                          <a:latin typeface="Futura Medium" panose="020B0602020204020303" pitchFamily="34" charset="-79"/>
                          <a:cs typeface="Futura Medium" panose="020B0602020204020303" pitchFamily="34" charset="-79"/>
                        </a:rPr>
                        <a:t>Thurs</a:t>
                      </a:r>
                    </a:p>
                  </a:txBody>
                  <a:tcPr/>
                </a:tc>
                <a:tc>
                  <a:txBody>
                    <a:bodyPr/>
                    <a:lstStyle/>
                    <a:p>
                      <a:pPr lvl="0" algn="ctr">
                        <a:buNone/>
                      </a:pPr>
                      <a:r>
                        <a:rPr lang="en-US" sz="2400">
                          <a:latin typeface="Futura Medium" panose="020B0602020204020303" pitchFamily="34" charset="-79"/>
                          <a:cs typeface="Futura Medium" panose="020B0602020204020303" pitchFamily="34" charset="-79"/>
                        </a:rPr>
                        <a:t>Fri</a:t>
                      </a:r>
                    </a:p>
                  </a:txBody>
                  <a:tcPr/>
                </a:tc>
                <a:tc>
                  <a:txBody>
                    <a:bodyPr/>
                    <a:lstStyle/>
                    <a:p>
                      <a:pPr lvl="0" algn="ctr">
                        <a:buNone/>
                      </a:pPr>
                      <a:r>
                        <a:rPr lang="en-US" sz="2400">
                          <a:latin typeface="Futura Medium" panose="020B0602020204020303" pitchFamily="34" charset="-79"/>
                          <a:cs typeface="Futura Medium" panose="020B0602020204020303" pitchFamily="34" charset="-79"/>
                        </a:rPr>
                        <a:t>Weekend</a:t>
                      </a:r>
                    </a:p>
                  </a:txBody>
                  <a:tcPr/>
                </a:tc>
                <a:extLst>
                  <a:ext uri="{0D108BD9-81ED-4DB2-BD59-A6C34878D82A}">
                    <a16:rowId xmlns:a16="http://schemas.microsoft.com/office/drawing/2014/main" val="3356584135"/>
                  </a:ext>
                </a:extLst>
              </a:tr>
              <a:tr h="2953610">
                <a:tc>
                  <a:txBody>
                    <a:bodyPr/>
                    <a:lstStyle/>
                    <a:p>
                      <a:pPr marL="0" indent="0">
                        <a:lnSpc>
                          <a:spcPct val="150000"/>
                        </a:lnSpc>
                        <a:buFont typeface="Wingdings" pitchFamily="2" charset="2"/>
                        <a:buNone/>
                      </a:pPr>
                      <a:r>
                        <a:rPr lang="en-US" sz="2400">
                          <a:latin typeface="Futura Medium" panose="020B0602020204020303" pitchFamily="34" charset="-79"/>
                          <a:cs typeface="Futura Medium" panose="020B0602020204020303" pitchFamily="34" charset="-79"/>
                        </a:rPr>
                        <a:t>Work </a:t>
                      </a:r>
                    </a:p>
                    <a:p>
                      <a:pPr marL="0" indent="0">
                        <a:lnSpc>
                          <a:spcPct val="150000"/>
                        </a:lnSpc>
                        <a:buFont typeface="Wingdings" pitchFamily="2" charset="2"/>
                        <a:buNone/>
                      </a:pPr>
                      <a:endParaRPr lang="en-US" sz="2400">
                        <a:latin typeface="Futura Medium" panose="020B0602020204020303" pitchFamily="34" charset="-79"/>
                        <a:cs typeface="Futura Medium" panose="020B0602020204020303" pitchFamily="34" charset="-79"/>
                      </a:endParaRPr>
                    </a:p>
                  </a:txBody>
                  <a:tcPr/>
                </a:tc>
                <a:tc>
                  <a:txBody>
                    <a:bodyPr/>
                    <a:lstStyle/>
                    <a:p>
                      <a:pPr marL="0" indent="0">
                        <a:lnSpc>
                          <a:spcPct val="150000"/>
                        </a:lnSpc>
                        <a:buFont typeface="Wingdings" pitchFamily="2" charset="2"/>
                        <a:buNone/>
                      </a:pPr>
                      <a:r>
                        <a:rPr lang="en-US" sz="2400">
                          <a:latin typeface="Futura Medium" panose="020B0602020204020303" pitchFamily="34" charset="-79"/>
                          <a:cs typeface="Futura Medium" panose="020B0602020204020303" pitchFamily="34" charset="-79"/>
                        </a:rPr>
                        <a:t>Work</a:t>
                      </a:r>
                    </a:p>
                  </a:txBody>
                  <a:tcPr/>
                </a:tc>
                <a:tc>
                  <a:txBody>
                    <a:bodyPr/>
                    <a:lstStyle/>
                    <a:p>
                      <a:pPr marL="0" indent="0">
                        <a:lnSpc>
                          <a:spcPct val="150000"/>
                        </a:lnSpc>
                        <a:buFont typeface="Wingdings" pitchFamily="2" charset="2"/>
                        <a:buNone/>
                      </a:pPr>
                      <a:r>
                        <a:rPr lang="en-US" sz="2400">
                          <a:latin typeface="Futura Medium" panose="020B0602020204020303" pitchFamily="34" charset="-79"/>
                          <a:cs typeface="Futura Medium" panose="020B0602020204020303" pitchFamily="34" charset="-79"/>
                        </a:rPr>
                        <a:t>Work</a:t>
                      </a:r>
                    </a:p>
                    <a:p>
                      <a:pPr marL="0" indent="0">
                        <a:lnSpc>
                          <a:spcPct val="150000"/>
                        </a:lnSpc>
                        <a:buFont typeface="Wingdings" pitchFamily="2" charset="2"/>
                        <a:buNone/>
                      </a:pPr>
                      <a:endParaRPr lang="en-US" sz="2400">
                        <a:latin typeface="Futura Medium" panose="020B0602020204020303" pitchFamily="34" charset="-79"/>
                        <a:cs typeface="Futura Medium" panose="020B0602020204020303" pitchFamily="34" charset="-79"/>
                      </a:endParaRPr>
                    </a:p>
                  </a:txBody>
                  <a:tcPr/>
                </a:tc>
                <a:tc>
                  <a:txBody>
                    <a:bodyPr/>
                    <a:lstStyle/>
                    <a:p>
                      <a:pPr marL="0" indent="0">
                        <a:lnSpc>
                          <a:spcPct val="150000"/>
                        </a:lnSpc>
                        <a:buFont typeface="Wingdings" pitchFamily="2" charset="2"/>
                        <a:buNone/>
                      </a:pPr>
                      <a:r>
                        <a:rPr lang="en-US" sz="2400">
                          <a:latin typeface="Futura Medium" panose="020B0602020204020303" pitchFamily="34" charset="-79"/>
                          <a:cs typeface="Futura Medium" panose="020B0602020204020303" pitchFamily="34" charset="-79"/>
                        </a:rPr>
                        <a:t>Work</a:t>
                      </a:r>
                    </a:p>
                    <a:p>
                      <a:pPr marL="0" indent="0">
                        <a:lnSpc>
                          <a:spcPct val="150000"/>
                        </a:lnSpc>
                        <a:buFont typeface="Wingdings" pitchFamily="2" charset="2"/>
                        <a:buNone/>
                      </a:pPr>
                      <a:endParaRPr lang="en-US" sz="2400">
                        <a:latin typeface="Futura Medium" panose="020B0602020204020303" pitchFamily="34" charset="-79"/>
                        <a:cs typeface="Futura Medium" panose="020B0602020204020303" pitchFamily="34" charset="-79"/>
                      </a:endParaRPr>
                    </a:p>
                  </a:txBody>
                  <a:tcPr/>
                </a:tc>
                <a:tc>
                  <a:txBody>
                    <a:bodyPr/>
                    <a:lstStyle/>
                    <a:p>
                      <a:pPr marL="0" indent="0">
                        <a:lnSpc>
                          <a:spcPct val="150000"/>
                        </a:lnSpc>
                        <a:buFont typeface="Wingdings" pitchFamily="2" charset="2"/>
                        <a:buNone/>
                      </a:pPr>
                      <a:r>
                        <a:rPr lang="en-US" sz="2400">
                          <a:latin typeface="Futura Medium" panose="020B0602020204020303" pitchFamily="34" charset="-79"/>
                          <a:cs typeface="Futura Medium" panose="020B0602020204020303" pitchFamily="34" charset="-79"/>
                        </a:rPr>
                        <a:t>College / </a:t>
                      </a:r>
                      <a:endParaRPr lang="en-US" sz="2400" kern="1200">
                        <a:solidFill>
                          <a:schemeClr val="dk1"/>
                        </a:solidFill>
                        <a:latin typeface="Futura Medium" panose="020B0602020204020303" pitchFamily="34" charset="-79"/>
                        <a:cs typeface="Futura Medium" panose="020B0602020204020303" pitchFamily="34" charset="-79"/>
                      </a:endParaRPr>
                    </a:p>
                    <a:p>
                      <a:pPr marL="0" lvl="0" indent="0">
                        <a:lnSpc>
                          <a:spcPct val="150000"/>
                        </a:lnSpc>
                        <a:buFont typeface="Wingdings" pitchFamily="2" charset="2"/>
                        <a:buNone/>
                      </a:pPr>
                      <a:r>
                        <a:rPr lang="en-US" sz="2400">
                          <a:latin typeface="Futura Medium" panose="020B0602020204020303" pitchFamily="34" charset="-79"/>
                          <a:cs typeface="Futura Medium" panose="020B0602020204020303" pitchFamily="34" charset="-79"/>
                        </a:rPr>
                        <a:t>In-o</a:t>
                      </a:r>
                      <a:r>
                        <a:rPr lang="en-US" sz="2400" kern="1200" noProof="0">
                          <a:solidFill>
                            <a:schemeClr val="dk1"/>
                          </a:solidFill>
                          <a:latin typeface="Futura Medium" panose="020B0602020204020303" pitchFamily="34" charset="-79"/>
                          <a:cs typeface="Futura Medium" panose="020B0602020204020303" pitchFamily="34" charset="-79"/>
                        </a:rPr>
                        <a:t>ffice </a:t>
                      </a:r>
                      <a:endParaRPr lang="en-US" sz="2400" kern="1200">
                        <a:solidFill>
                          <a:schemeClr val="dk1"/>
                        </a:solidFill>
                        <a:latin typeface="Futura Medium" panose="020B0602020204020303" pitchFamily="34" charset="-79"/>
                        <a:cs typeface="Futura Medium" panose="020B0602020204020303" pitchFamily="34" charset="-79"/>
                      </a:endParaRPr>
                    </a:p>
                    <a:p>
                      <a:pPr marL="0" lvl="0" indent="0">
                        <a:lnSpc>
                          <a:spcPct val="150000"/>
                        </a:lnSpc>
                        <a:buFont typeface="Wingdings" pitchFamily="2" charset="2"/>
                        <a:buNone/>
                      </a:pPr>
                      <a:r>
                        <a:rPr lang="en-US" sz="2400" kern="1200" noProof="0">
                          <a:solidFill>
                            <a:schemeClr val="dk1"/>
                          </a:solidFill>
                          <a:latin typeface="Futura Medium" panose="020B0602020204020303" pitchFamily="34" charset="-79"/>
                          <a:cs typeface="Futura Medium" panose="020B0602020204020303" pitchFamily="34" charset="-79"/>
                        </a:rPr>
                        <a:t>learning</a:t>
                      </a:r>
                      <a:endParaRPr lang="en-US" sz="2400" kern="1200">
                        <a:solidFill>
                          <a:schemeClr val="dk1"/>
                        </a:solidFill>
                        <a:latin typeface="Futura Medium" panose="020B0602020204020303" pitchFamily="34" charset="-79"/>
                        <a:ea typeface="+mn-ea"/>
                        <a:cs typeface="Futura Medium" panose="020B0602020204020303" pitchFamily="34" charset="-79"/>
                      </a:endParaRPr>
                    </a:p>
                  </a:txBody>
                  <a:tcPr/>
                </a:tc>
                <a:tc>
                  <a:txBody>
                    <a:bodyPr/>
                    <a:lstStyle/>
                    <a:p>
                      <a:pPr marL="0" indent="0">
                        <a:lnSpc>
                          <a:spcPct val="150000"/>
                        </a:lnSpc>
                        <a:buFont typeface="Wingdings" pitchFamily="2" charset="2"/>
                        <a:buNone/>
                      </a:pPr>
                      <a:r>
                        <a:rPr lang="en-US" sz="2400">
                          <a:latin typeface="Futura Medium" panose="020B0602020204020303" pitchFamily="34" charset="-79"/>
                          <a:cs typeface="Futura Medium" panose="020B0602020204020303" pitchFamily="34" charset="-79"/>
                        </a:rPr>
                        <a:t>Completing assignments</a:t>
                      </a:r>
                    </a:p>
                  </a:txBody>
                  <a:tcPr/>
                </a:tc>
                <a:extLst>
                  <a:ext uri="{0D108BD9-81ED-4DB2-BD59-A6C34878D82A}">
                    <a16:rowId xmlns:a16="http://schemas.microsoft.com/office/drawing/2014/main" val="3166988293"/>
                  </a:ext>
                </a:extLst>
              </a:tr>
            </a:tbl>
          </a:graphicData>
        </a:graphic>
      </p:graphicFrame>
      <p:sp>
        <p:nvSpPr>
          <p:cNvPr id="6" name="Title 4">
            <a:extLst>
              <a:ext uri="{FF2B5EF4-FFF2-40B4-BE49-F238E27FC236}">
                <a16:creationId xmlns:a16="http://schemas.microsoft.com/office/drawing/2014/main" id="{469E8D47-3167-0B4E-A599-5B4EC10FF077}"/>
              </a:ext>
            </a:extLst>
          </p:cNvPr>
          <p:cNvSpPr>
            <a:spLocks noGrp="1"/>
          </p:cNvSpPr>
          <p:nvPr>
            <p:ph type="title"/>
          </p:nvPr>
        </p:nvSpPr>
        <p:spPr>
          <a:xfrm>
            <a:off x="670984" y="475521"/>
            <a:ext cx="10801349" cy="442789"/>
          </a:xfrm>
        </p:spPr>
        <p:txBody>
          <a:bodyPr/>
          <a:lstStyle/>
          <a:p>
            <a:r>
              <a:rPr lang="en-US"/>
              <a:t>Example timetable </a:t>
            </a:r>
          </a:p>
        </p:txBody>
      </p:sp>
    </p:spTree>
    <p:extLst>
      <p:ext uri="{BB962C8B-B14F-4D97-AF65-F5344CB8AC3E}">
        <p14:creationId xmlns:p14="http://schemas.microsoft.com/office/powerpoint/2010/main" val="20423852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F238A-A9EC-954D-B06D-AB59AC1013B8}"/>
              </a:ext>
            </a:extLst>
          </p:cNvPr>
          <p:cNvSpPr>
            <a:spLocks noGrp="1"/>
          </p:cNvSpPr>
          <p:nvPr>
            <p:ph type="ctrTitle"/>
          </p:nvPr>
        </p:nvSpPr>
        <p:spPr>
          <a:xfrm>
            <a:off x="695324" y="2764202"/>
            <a:ext cx="10801351" cy="1329595"/>
          </a:xfrm>
          <a:ln>
            <a:noFill/>
          </a:ln>
        </p:spPr>
        <p:txBody>
          <a:bodyPr/>
          <a:lstStyle/>
          <a:p>
            <a:pPr algn="ctr"/>
            <a:r>
              <a:rPr lang="en-US" sz="4800" dirty="0">
                <a:solidFill>
                  <a:schemeClr val="accent2"/>
                </a:solidFill>
              </a:rPr>
              <a:t>What level of qualification can you do?</a:t>
            </a:r>
          </a:p>
        </p:txBody>
      </p:sp>
    </p:spTree>
    <p:extLst>
      <p:ext uri="{BB962C8B-B14F-4D97-AF65-F5344CB8AC3E}">
        <p14:creationId xmlns:p14="http://schemas.microsoft.com/office/powerpoint/2010/main" val="6195013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465B7C-E07F-9244-BB3A-F194C122034D}"/>
              </a:ext>
            </a:extLst>
          </p:cNvPr>
          <p:cNvSpPr>
            <a:spLocks noGrp="1"/>
          </p:cNvSpPr>
          <p:nvPr>
            <p:ph type="sldNum" sz="quarter" idx="12"/>
          </p:nvPr>
        </p:nvSpPr>
        <p:spPr/>
        <p:txBody>
          <a:bodyPr/>
          <a:lstStyle/>
          <a:p>
            <a:fld id="{1D0502D7-7457-3D4D-ACE8-48080F4424E4}" type="slidenum">
              <a:rPr lang="en-US" smtClean="0"/>
              <a:pPr/>
              <a:t>19</a:t>
            </a:fld>
            <a:endParaRPr lang="en-US"/>
          </a:p>
        </p:txBody>
      </p:sp>
      <p:graphicFrame>
        <p:nvGraphicFramePr>
          <p:cNvPr id="7" name="Table 6">
            <a:extLst>
              <a:ext uri="{FF2B5EF4-FFF2-40B4-BE49-F238E27FC236}">
                <a16:creationId xmlns:a16="http://schemas.microsoft.com/office/drawing/2014/main" id="{14483F04-7289-B34D-BD62-3CAF21E21E0E}"/>
              </a:ext>
            </a:extLst>
          </p:cNvPr>
          <p:cNvGraphicFramePr>
            <a:graphicFrameLocks noGrp="1"/>
          </p:cNvGraphicFramePr>
          <p:nvPr/>
        </p:nvGraphicFramePr>
        <p:xfrm>
          <a:off x="276226" y="1998924"/>
          <a:ext cx="11639548" cy="2860152"/>
        </p:xfrm>
        <a:graphic>
          <a:graphicData uri="http://schemas.openxmlformats.org/drawingml/2006/table">
            <a:tbl>
              <a:tblPr firstRow="1" bandRow="1">
                <a:tableStyleId>{F5AB1C69-6EDB-4FF4-983F-18BD219EF322}</a:tableStyleId>
              </a:tblPr>
              <a:tblGrid>
                <a:gridCol w="2909887">
                  <a:extLst>
                    <a:ext uri="{9D8B030D-6E8A-4147-A177-3AD203B41FA5}">
                      <a16:colId xmlns:a16="http://schemas.microsoft.com/office/drawing/2014/main" val="1253471102"/>
                    </a:ext>
                  </a:extLst>
                </a:gridCol>
                <a:gridCol w="2909887">
                  <a:extLst>
                    <a:ext uri="{9D8B030D-6E8A-4147-A177-3AD203B41FA5}">
                      <a16:colId xmlns:a16="http://schemas.microsoft.com/office/drawing/2014/main" val="2249375504"/>
                    </a:ext>
                  </a:extLst>
                </a:gridCol>
                <a:gridCol w="2909887">
                  <a:extLst>
                    <a:ext uri="{9D8B030D-6E8A-4147-A177-3AD203B41FA5}">
                      <a16:colId xmlns:a16="http://schemas.microsoft.com/office/drawing/2014/main" val="1628575215"/>
                    </a:ext>
                  </a:extLst>
                </a:gridCol>
                <a:gridCol w="2909887">
                  <a:extLst>
                    <a:ext uri="{9D8B030D-6E8A-4147-A177-3AD203B41FA5}">
                      <a16:colId xmlns:a16="http://schemas.microsoft.com/office/drawing/2014/main" val="1221573549"/>
                    </a:ext>
                  </a:extLst>
                </a:gridCol>
              </a:tblGrid>
              <a:tr h="411732">
                <a:tc>
                  <a:txBody>
                    <a:bodyPr/>
                    <a:lstStyle/>
                    <a:p>
                      <a:pPr algn="ctr"/>
                      <a:r>
                        <a:rPr lang="en-US" sz="2400">
                          <a:latin typeface="Futura Medium" panose="020B0602020204020303" pitchFamily="34" charset="-79"/>
                          <a:cs typeface="Futura Medium" panose="020B0602020204020303" pitchFamily="34" charset="-79"/>
                        </a:rPr>
                        <a:t>Level 2</a:t>
                      </a:r>
                    </a:p>
                  </a:txBody>
                  <a:tcPr/>
                </a:tc>
                <a:tc>
                  <a:txBody>
                    <a:bodyPr/>
                    <a:lstStyle/>
                    <a:p>
                      <a:pPr algn="ctr"/>
                      <a:r>
                        <a:rPr lang="en-US" sz="2400">
                          <a:latin typeface="Futura Medium" panose="020B0602020204020303" pitchFamily="34" charset="-79"/>
                          <a:cs typeface="Futura Medium" panose="020B0602020204020303" pitchFamily="34" charset="-79"/>
                        </a:rPr>
                        <a:t>Level 3</a:t>
                      </a:r>
                    </a:p>
                  </a:txBody>
                  <a:tcPr/>
                </a:tc>
                <a:tc>
                  <a:txBody>
                    <a:bodyPr/>
                    <a:lstStyle/>
                    <a:p>
                      <a:pPr algn="ctr"/>
                      <a:r>
                        <a:rPr lang="en-US" sz="2400">
                          <a:latin typeface="Futura Medium" panose="020B0602020204020303" pitchFamily="34" charset="-79"/>
                          <a:cs typeface="Futura Medium" panose="020B0602020204020303" pitchFamily="34" charset="-79"/>
                        </a:rPr>
                        <a:t>Level 4</a:t>
                      </a:r>
                    </a:p>
                  </a:txBody>
                  <a:tcPr/>
                </a:tc>
                <a:tc>
                  <a:txBody>
                    <a:bodyPr/>
                    <a:lstStyle/>
                    <a:p>
                      <a:r>
                        <a:rPr lang="en-US" sz="2400">
                          <a:latin typeface="Futura Medium" panose="020B0602020204020303" pitchFamily="34" charset="-79"/>
                          <a:cs typeface="Futura Medium" panose="020B0602020204020303" pitchFamily="34" charset="-79"/>
                        </a:rPr>
                        <a:t>Level 5-7</a:t>
                      </a:r>
                    </a:p>
                  </a:txBody>
                  <a:tcPr/>
                </a:tc>
                <a:extLst>
                  <a:ext uri="{0D108BD9-81ED-4DB2-BD59-A6C34878D82A}">
                    <a16:rowId xmlns:a16="http://schemas.microsoft.com/office/drawing/2014/main" val="3356584135"/>
                  </a:ext>
                </a:extLst>
              </a:tr>
              <a:tr h="2402952">
                <a:tc>
                  <a:txBody>
                    <a:bodyPr/>
                    <a:lstStyle/>
                    <a:p>
                      <a:pPr marL="342900" indent="-342900">
                        <a:lnSpc>
                          <a:spcPct val="150000"/>
                        </a:lnSpc>
                        <a:buFont typeface="Arial" panose="020B0604020202020204" pitchFamily="34" charset="0"/>
                        <a:buChar char="•"/>
                      </a:pPr>
                      <a:r>
                        <a:rPr lang="en-US" sz="2300">
                          <a:latin typeface="Futura Medium" panose="020B0602020204020303" pitchFamily="34" charset="-79"/>
                          <a:cs typeface="Futura Medium" panose="020B0602020204020303" pitchFamily="34" charset="-79"/>
                        </a:rPr>
                        <a:t>Intermediate level</a:t>
                      </a:r>
                    </a:p>
                    <a:p>
                      <a:pPr marL="342900" indent="-342900">
                        <a:lnSpc>
                          <a:spcPct val="150000"/>
                        </a:lnSpc>
                        <a:buFont typeface="Arial" panose="020B0604020202020204" pitchFamily="34" charset="0"/>
                        <a:buChar char="•"/>
                      </a:pPr>
                      <a:r>
                        <a:rPr lang="en-US" sz="2300">
                          <a:latin typeface="Futura Medium" panose="020B0602020204020303" pitchFamily="34" charset="-79"/>
                          <a:cs typeface="Futura Medium" panose="020B0602020204020303" pitchFamily="34" charset="-79"/>
                        </a:rPr>
                        <a:t>Equivalent to 5 </a:t>
                      </a:r>
                      <a:r>
                        <a:rPr lang="en-US" sz="2300" b="1">
                          <a:latin typeface="FUTURA MEDIUM" panose="020B0602020204020303" pitchFamily="34" charset="-79"/>
                          <a:cs typeface="FUTURA MEDIUM" panose="020B0602020204020303" pitchFamily="34" charset="-79"/>
                        </a:rPr>
                        <a:t>GCSEs</a:t>
                      </a:r>
                      <a:endParaRPr lang="en-US" sz="2300">
                        <a:latin typeface="Futura Medium" panose="020B0602020204020303" pitchFamily="34" charset="-79"/>
                        <a:cs typeface="Futura Medium" panose="020B0602020204020303" pitchFamily="34" charset="-79"/>
                      </a:endParaRPr>
                    </a:p>
                  </a:txBody>
                  <a:tcPr/>
                </a:tc>
                <a:tc>
                  <a:txBody>
                    <a:bodyPr/>
                    <a:lstStyle/>
                    <a:p>
                      <a:pPr marL="342900" indent="-342900">
                        <a:lnSpc>
                          <a:spcPct val="150000"/>
                        </a:lnSpc>
                        <a:buFont typeface="Arial" panose="020B0604020202020204" pitchFamily="34" charset="0"/>
                        <a:buChar char="•"/>
                      </a:pPr>
                      <a:r>
                        <a:rPr lang="en-US" sz="2300">
                          <a:latin typeface="Futura Medium" panose="020B0602020204020303" pitchFamily="34" charset="-79"/>
                          <a:cs typeface="Futura Medium" panose="020B0602020204020303" pitchFamily="34" charset="-79"/>
                        </a:rPr>
                        <a:t>Advanced level</a:t>
                      </a:r>
                    </a:p>
                    <a:p>
                      <a:pPr marL="342900" indent="-342900">
                        <a:lnSpc>
                          <a:spcPct val="150000"/>
                        </a:lnSpc>
                        <a:buFont typeface="Arial" panose="020B0604020202020204" pitchFamily="34" charset="0"/>
                        <a:buChar char="•"/>
                      </a:pPr>
                      <a:r>
                        <a:rPr lang="en-US" sz="2300">
                          <a:latin typeface="Futura Medium" panose="020B0602020204020303" pitchFamily="34" charset="-79"/>
                          <a:cs typeface="Futura Medium" panose="020B0602020204020303" pitchFamily="34" charset="-79"/>
                        </a:rPr>
                        <a:t>Equivalent to two </a:t>
                      </a:r>
                      <a:r>
                        <a:rPr lang="en-US" sz="2300" b="1">
                          <a:latin typeface="FUTURA MEDIUM" panose="020B0602020204020303" pitchFamily="34" charset="-79"/>
                          <a:cs typeface="FUTURA MEDIUM" panose="020B0602020204020303" pitchFamily="34" charset="-79"/>
                        </a:rPr>
                        <a:t>A Levels</a:t>
                      </a:r>
                      <a:endParaRPr lang="en-US" sz="2300">
                        <a:latin typeface="Futura Medium" panose="020B0602020204020303" pitchFamily="34" charset="-79"/>
                        <a:cs typeface="Futura Medium" panose="020B0602020204020303" pitchFamily="34" charset="-79"/>
                      </a:endParaRPr>
                    </a:p>
                    <a:p>
                      <a:pPr marL="342900" indent="-342900">
                        <a:lnSpc>
                          <a:spcPct val="150000"/>
                        </a:lnSpc>
                        <a:buFont typeface="Arial" panose="020B0604020202020204" pitchFamily="34" charset="0"/>
                        <a:buChar char="•"/>
                      </a:pPr>
                      <a:endParaRPr lang="en-US" sz="2300">
                        <a:latin typeface="Futura Medium" panose="020B0602020204020303" pitchFamily="34" charset="-79"/>
                        <a:cs typeface="Futura Medium" panose="020B0602020204020303" pitchFamily="34" charset="-79"/>
                      </a:endParaRPr>
                    </a:p>
                  </a:txBody>
                  <a:tcPr/>
                </a:tc>
                <a:tc>
                  <a:txBody>
                    <a:bodyPr/>
                    <a:lstStyle/>
                    <a:p>
                      <a:pPr marL="342900" indent="-342900">
                        <a:lnSpc>
                          <a:spcPct val="150000"/>
                        </a:lnSpc>
                        <a:buFont typeface="Arial" panose="020B0604020202020204" pitchFamily="34" charset="0"/>
                        <a:buChar char="•"/>
                      </a:pPr>
                      <a:r>
                        <a:rPr lang="en-US" sz="2300">
                          <a:latin typeface="Futura Medium" panose="020B0602020204020303" pitchFamily="34" charset="-79"/>
                          <a:cs typeface="Futura Medium" panose="020B0602020204020303" pitchFamily="34" charset="-79"/>
                        </a:rPr>
                        <a:t>Higher level</a:t>
                      </a:r>
                    </a:p>
                    <a:p>
                      <a:pPr marL="342900" indent="-342900">
                        <a:lnSpc>
                          <a:spcPct val="150000"/>
                        </a:lnSpc>
                        <a:buFont typeface="Arial" panose="020B0604020202020204" pitchFamily="34" charset="0"/>
                        <a:buChar char="•"/>
                      </a:pPr>
                      <a:r>
                        <a:rPr lang="en-US" sz="2300">
                          <a:latin typeface="Futura Medium" panose="020B0602020204020303" pitchFamily="34" charset="-79"/>
                          <a:cs typeface="Futura Medium" panose="020B0602020204020303" pitchFamily="34" charset="-79"/>
                        </a:rPr>
                        <a:t>Equivalent to a </a:t>
                      </a:r>
                      <a:r>
                        <a:rPr lang="en-US" sz="2300" b="1">
                          <a:latin typeface="FUTURA MEDIUM" panose="020B0602020204020303" pitchFamily="34" charset="-79"/>
                          <a:cs typeface="FUTURA MEDIUM" panose="020B0602020204020303" pitchFamily="34" charset="-79"/>
                        </a:rPr>
                        <a:t>foundation degree</a:t>
                      </a:r>
                      <a:endParaRPr lang="en-US" sz="2300">
                        <a:latin typeface="Futura Medium" panose="020B0602020204020303" pitchFamily="34" charset="-79"/>
                        <a:cs typeface="Futura Medium" panose="020B0602020204020303" pitchFamily="34" charset="-79"/>
                      </a:endParaRPr>
                    </a:p>
                  </a:txBody>
                  <a:tcPr/>
                </a:tc>
                <a:tc>
                  <a:txBody>
                    <a:bodyPr/>
                    <a:lstStyle/>
                    <a:p>
                      <a:pPr marL="342900" indent="-342900">
                        <a:lnSpc>
                          <a:spcPct val="150000"/>
                        </a:lnSpc>
                        <a:buFont typeface="Arial" panose="020B0604020202020204" pitchFamily="34" charset="0"/>
                        <a:buChar char="•"/>
                      </a:pPr>
                      <a:r>
                        <a:rPr lang="en-US" sz="2300" b="1">
                          <a:latin typeface="Futura Medium" panose="020B0602020204020303" pitchFamily="34" charset="-79"/>
                          <a:cs typeface="Futura Medium" panose="020B0602020204020303" pitchFamily="34" charset="-79"/>
                        </a:rPr>
                        <a:t>Degree</a:t>
                      </a:r>
                      <a:r>
                        <a:rPr lang="en-US" sz="2300">
                          <a:latin typeface="Futura Medium" panose="020B0602020204020303" pitchFamily="34" charset="-79"/>
                          <a:cs typeface="Futura Medium" panose="020B0602020204020303" pitchFamily="34" charset="-79"/>
                        </a:rPr>
                        <a:t> and Master’s  </a:t>
                      </a:r>
                    </a:p>
                  </a:txBody>
                  <a:tcPr/>
                </a:tc>
                <a:extLst>
                  <a:ext uri="{0D108BD9-81ED-4DB2-BD59-A6C34878D82A}">
                    <a16:rowId xmlns:a16="http://schemas.microsoft.com/office/drawing/2014/main" val="3166988293"/>
                  </a:ext>
                </a:extLst>
              </a:tr>
            </a:tbl>
          </a:graphicData>
        </a:graphic>
      </p:graphicFrame>
      <p:sp>
        <p:nvSpPr>
          <p:cNvPr id="8" name="Title 4">
            <a:extLst>
              <a:ext uri="{FF2B5EF4-FFF2-40B4-BE49-F238E27FC236}">
                <a16:creationId xmlns:a16="http://schemas.microsoft.com/office/drawing/2014/main" id="{61DC3D39-2E52-0846-8630-EC28FE375DF2}"/>
              </a:ext>
            </a:extLst>
          </p:cNvPr>
          <p:cNvSpPr>
            <a:spLocks noGrp="1"/>
          </p:cNvSpPr>
          <p:nvPr>
            <p:ph type="title"/>
          </p:nvPr>
        </p:nvSpPr>
        <p:spPr>
          <a:xfrm>
            <a:off x="670984" y="475521"/>
            <a:ext cx="10801349" cy="442789"/>
          </a:xfrm>
        </p:spPr>
        <p:txBody>
          <a:bodyPr/>
          <a:lstStyle/>
          <a:p>
            <a:r>
              <a:rPr lang="en-US"/>
              <a:t>Apprenticeship levels </a:t>
            </a:r>
          </a:p>
        </p:txBody>
      </p:sp>
    </p:spTree>
    <p:extLst>
      <p:ext uri="{BB962C8B-B14F-4D97-AF65-F5344CB8AC3E}">
        <p14:creationId xmlns:p14="http://schemas.microsoft.com/office/powerpoint/2010/main" val="34621531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465B7C-E07F-9244-BB3A-F194C122034D}"/>
              </a:ext>
            </a:extLst>
          </p:cNvPr>
          <p:cNvSpPr>
            <a:spLocks noGrp="1"/>
          </p:cNvSpPr>
          <p:nvPr>
            <p:ph type="sldNum" sz="quarter" idx="12"/>
          </p:nvPr>
        </p:nvSpPr>
        <p:spPr/>
        <p:txBody>
          <a:bodyPr/>
          <a:lstStyle/>
          <a:p>
            <a:fld id="{1D0502D7-7457-3D4D-ACE8-48080F4424E4}" type="slidenum">
              <a:rPr lang="en-US" smtClean="0"/>
              <a:pPr/>
              <a:t>20</a:t>
            </a:fld>
            <a:endParaRPr lang="en-US"/>
          </a:p>
        </p:txBody>
      </p:sp>
      <p:sp>
        <p:nvSpPr>
          <p:cNvPr id="8" name="Title 4">
            <a:extLst>
              <a:ext uri="{FF2B5EF4-FFF2-40B4-BE49-F238E27FC236}">
                <a16:creationId xmlns:a16="http://schemas.microsoft.com/office/drawing/2014/main" id="{61DC3D39-2E52-0846-8630-EC28FE375DF2}"/>
              </a:ext>
            </a:extLst>
          </p:cNvPr>
          <p:cNvSpPr>
            <a:spLocks noGrp="1"/>
          </p:cNvSpPr>
          <p:nvPr>
            <p:ph type="title"/>
          </p:nvPr>
        </p:nvSpPr>
        <p:spPr>
          <a:xfrm>
            <a:off x="670984" y="475521"/>
            <a:ext cx="10801349" cy="442789"/>
          </a:xfrm>
        </p:spPr>
        <p:txBody>
          <a:bodyPr/>
          <a:lstStyle/>
          <a:p>
            <a:r>
              <a:rPr lang="en-US" dirty="0"/>
              <a:t>Degree apprenticeships</a:t>
            </a:r>
          </a:p>
        </p:txBody>
      </p:sp>
      <p:pic>
        <p:nvPicPr>
          <p:cNvPr id="3" name="Online Media 2" descr="How is an apprentice designing the future of JCB?">
            <a:hlinkClick r:id="" action="ppaction://media"/>
            <a:extLst>
              <a:ext uri="{FF2B5EF4-FFF2-40B4-BE49-F238E27FC236}">
                <a16:creationId xmlns:a16="http://schemas.microsoft.com/office/drawing/2014/main" id="{D4621AB6-0762-1E4B-8414-8EF46F9CFDD8}"/>
              </a:ext>
            </a:extLst>
          </p:cNvPr>
          <p:cNvPicPr>
            <a:picLocks noRot="1" noChangeAspect="1"/>
          </p:cNvPicPr>
          <p:nvPr>
            <a:videoFile r:link="rId1"/>
          </p:nvPr>
        </p:nvPicPr>
        <p:blipFill>
          <a:blip r:embed="rId4"/>
          <a:stretch>
            <a:fillRect/>
          </a:stretch>
        </p:blipFill>
        <p:spPr>
          <a:xfrm>
            <a:off x="1720850" y="1358570"/>
            <a:ext cx="8623300" cy="4872165"/>
          </a:xfrm>
          <a:prstGeom prst="rect">
            <a:avLst/>
          </a:prstGeom>
        </p:spPr>
      </p:pic>
    </p:spTree>
    <p:extLst>
      <p:ext uri="{BB962C8B-B14F-4D97-AF65-F5344CB8AC3E}">
        <p14:creationId xmlns:p14="http://schemas.microsoft.com/office/powerpoint/2010/main" val="3615809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465B7C-E07F-9244-BB3A-F194C122034D}"/>
              </a:ext>
            </a:extLst>
          </p:cNvPr>
          <p:cNvSpPr>
            <a:spLocks noGrp="1"/>
          </p:cNvSpPr>
          <p:nvPr>
            <p:ph type="sldNum" sz="quarter" idx="12"/>
          </p:nvPr>
        </p:nvSpPr>
        <p:spPr/>
        <p:txBody>
          <a:bodyPr/>
          <a:lstStyle/>
          <a:p>
            <a:fld id="{1D0502D7-7457-3D4D-ACE8-48080F4424E4}" type="slidenum">
              <a:rPr lang="en-US" smtClean="0"/>
              <a:pPr/>
              <a:t>21</a:t>
            </a:fld>
            <a:endParaRPr lang="en-US"/>
          </a:p>
        </p:txBody>
      </p:sp>
      <p:sp>
        <p:nvSpPr>
          <p:cNvPr id="9" name="Text Placeholder 2">
            <a:extLst>
              <a:ext uri="{FF2B5EF4-FFF2-40B4-BE49-F238E27FC236}">
                <a16:creationId xmlns:a16="http://schemas.microsoft.com/office/drawing/2014/main" id="{F1D170B0-4A08-704D-A6E3-08B2F46B3F26}"/>
              </a:ext>
            </a:extLst>
          </p:cNvPr>
          <p:cNvSpPr>
            <a:spLocks noGrp="1"/>
          </p:cNvSpPr>
          <p:nvPr>
            <p:ph type="body" sz="quarter" idx="13"/>
          </p:nvPr>
        </p:nvSpPr>
        <p:spPr>
          <a:xfrm>
            <a:off x="670983" y="1425662"/>
            <a:ext cx="10674350" cy="4594086"/>
          </a:xfrm>
        </p:spPr>
        <p:txBody>
          <a:bodyPr>
            <a:noAutofit/>
          </a:bodyPr>
          <a:lstStyle/>
          <a:p>
            <a:pPr>
              <a:lnSpc>
                <a:spcPct val="150000"/>
              </a:lnSpc>
              <a:buClr>
                <a:schemeClr val="accent6"/>
              </a:buClr>
            </a:pPr>
            <a:r>
              <a:rPr lang="en-GB" sz="2400" dirty="0">
                <a:latin typeface="Futura Medium"/>
                <a:cs typeface="Futura Medium"/>
              </a:rPr>
              <a:t>Full university degree</a:t>
            </a:r>
          </a:p>
          <a:p>
            <a:pPr>
              <a:lnSpc>
                <a:spcPct val="150000"/>
              </a:lnSpc>
              <a:buClr>
                <a:schemeClr val="accent6"/>
              </a:buClr>
            </a:pPr>
            <a:r>
              <a:rPr lang="en-GB" sz="2400" b="0" dirty="0">
                <a:latin typeface="Futura Medium"/>
                <a:cs typeface="Futura Medium"/>
              </a:rPr>
              <a:t>Available in </a:t>
            </a:r>
            <a:r>
              <a:rPr lang="en-GB" sz="2400" dirty="0">
                <a:latin typeface="Futura Medium"/>
                <a:cs typeface="Futura Medium"/>
              </a:rPr>
              <a:t>different sectors </a:t>
            </a:r>
            <a:r>
              <a:rPr lang="en-GB" sz="2400" b="0" dirty="0">
                <a:latin typeface="Futura Medium"/>
                <a:cs typeface="Futura Medium"/>
              </a:rPr>
              <a:t>and areas of business</a:t>
            </a:r>
          </a:p>
          <a:p>
            <a:pPr>
              <a:lnSpc>
                <a:spcPct val="150000"/>
              </a:lnSpc>
              <a:buClr>
                <a:schemeClr val="accent6"/>
              </a:buClr>
            </a:pPr>
            <a:r>
              <a:rPr lang="en-GB" sz="2400" b="0" dirty="0">
                <a:latin typeface="Futura Medium"/>
                <a:cs typeface="Futura Medium"/>
              </a:rPr>
              <a:t>Require five </a:t>
            </a:r>
            <a:r>
              <a:rPr lang="en-GB" sz="2400" dirty="0">
                <a:latin typeface="Futura Medium"/>
                <a:cs typeface="Futura Medium"/>
              </a:rPr>
              <a:t>GCSEs</a:t>
            </a:r>
            <a:r>
              <a:rPr lang="en-GB" sz="2400" b="0" dirty="0">
                <a:latin typeface="Futura Medium"/>
                <a:cs typeface="Futura Medium"/>
              </a:rPr>
              <a:t> at A*–C (9–4), including English and Maths</a:t>
            </a:r>
          </a:p>
          <a:p>
            <a:pPr>
              <a:lnSpc>
                <a:spcPct val="150000"/>
              </a:lnSpc>
              <a:buClr>
                <a:schemeClr val="accent6"/>
              </a:buClr>
            </a:pPr>
            <a:r>
              <a:rPr lang="en-GB" sz="2400" b="0" dirty="0">
                <a:latin typeface="Futura Medium"/>
                <a:cs typeface="Futura Medium"/>
              </a:rPr>
              <a:t>You will also need </a:t>
            </a:r>
            <a:r>
              <a:rPr lang="en-GB" sz="2400" dirty="0">
                <a:latin typeface="Futura Medium"/>
                <a:cs typeface="Futura Medium"/>
              </a:rPr>
              <a:t>level 3</a:t>
            </a:r>
            <a:r>
              <a:rPr lang="en-GB" sz="2400" b="0" dirty="0">
                <a:latin typeface="Futura Medium"/>
                <a:cs typeface="Futura Medium"/>
              </a:rPr>
              <a:t> qualifications </a:t>
            </a:r>
            <a:r>
              <a:rPr lang="en-GB" sz="2400" b="0" dirty="0" err="1">
                <a:latin typeface="Futura Medium"/>
                <a:cs typeface="Futura Medium"/>
              </a:rPr>
              <a:t>e.g</a:t>
            </a:r>
            <a:r>
              <a:rPr lang="en-GB" sz="2400" b="0" dirty="0">
                <a:latin typeface="Futura Medium"/>
                <a:cs typeface="Futura Medium"/>
              </a:rPr>
              <a:t>, A-Levels, NVQs, or BTEC</a:t>
            </a:r>
          </a:p>
          <a:p>
            <a:pPr>
              <a:lnSpc>
                <a:spcPct val="150000"/>
              </a:lnSpc>
              <a:buClr>
                <a:schemeClr val="accent6"/>
              </a:buClr>
            </a:pPr>
            <a:r>
              <a:rPr lang="en-GB" sz="2400" b="0" dirty="0">
                <a:latin typeface="Futura Medium"/>
                <a:cs typeface="Futura Medium"/>
              </a:rPr>
              <a:t>Can take between </a:t>
            </a:r>
            <a:r>
              <a:rPr lang="en-GB" sz="2400" dirty="0">
                <a:latin typeface="Futura Medium"/>
                <a:cs typeface="Futura Medium"/>
              </a:rPr>
              <a:t>3-6 years </a:t>
            </a:r>
            <a:r>
              <a:rPr lang="en-GB" sz="2400" b="0" dirty="0">
                <a:latin typeface="Futura Medium"/>
                <a:cs typeface="Futura Medium"/>
              </a:rPr>
              <a:t>to complete </a:t>
            </a:r>
          </a:p>
          <a:p>
            <a:pPr>
              <a:lnSpc>
                <a:spcPct val="150000"/>
              </a:lnSpc>
              <a:buClr>
                <a:schemeClr val="accent6"/>
              </a:buClr>
            </a:pPr>
            <a:r>
              <a:rPr lang="en-GB" sz="2400" b="0" dirty="0">
                <a:latin typeface="Futura Medium"/>
                <a:cs typeface="Futura Medium"/>
              </a:rPr>
              <a:t>Training costs </a:t>
            </a:r>
            <a:r>
              <a:rPr lang="en-GB" sz="2400" dirty="0">
                <a:latin typeface="Futura Medium"/>
                <a:cs typeface="Futura Medium"/>
              </a:rPr>
              <a:t>funded</a:t>
            </a:r>
            <a:r>
              <a:rPr lang="en-GB" sz="2400" b="0" dirty="0">
                <a:latin typeface="Futura Medium"/>
                <a:cs typeface="Futura Medium"/>
              </a:rPr>
              <a:t> by government up to age of 24</a:t>
            </a:r>
          </a:p>
          <a:p>
            <a:pPr marL="0" indent="0">
              <a:lnSpc>
                <a:spcPct val="150000"/>
              </a:lnSpc>
              <a:buClr>
                <a:schemeClr val="accent6"/>
              </a:buClr>
              <a:buNone/>
            </a:pPr>
            <a:endParaRPr lang="en-GB" sz="2400" b="0" dirty="0">
              <a:latin typeface="Futura Medium" panose="020B0602020204020303" pitchFamily="34" charset="-79"/>
              <a:cs typeface="Futura Medium" panose="020B0602020204020303" pitchFamily="34" charset="-79"/>
            </a:endParaRPr>
          </a:p>
        </p:txBody>
      </p:sp>
      <p:sp>
        <p:nvSpPr>
          <p:cNvPr id="10" name="Title 3">
            <a:extLst>
              <a:ext uri="{FF2B5EF4-FFF2-40B4-BE49-F238E27FC236}">
                <a16:creationId xmlns:a16="http://schemas.microsoft.com/office/drawing/2014/main" id="{2ED8AF87-1806-F646-B8B3-4EF441B74847}"/>
              </a:ext>
            </a:extLst>
          </p:cNvPr>
          <p:cNvSpPr>
            <a:spLocks noGrp="1"/>
          </p:cNvSpPr>
          <p:nvPr>
            <p:ph type="title"/>
          </p:nvPr>
        </p:nvSpPr>
        <p:spPr>
          <a:xfrm>
            <a:off x="670984" y="475521"/>
            <a:ext cx="10801349" cy="442789"/>
          </a:xfrm>
        </p:spPr>
        <p:txBody>
          <a:bodyPr/>
          <a:lstStyle/>
          <a:p>
            <a:r>
              <a:rPr lang="en-US" dirty="0"/>
              <a:t>Degree apprenticeships</a:t>
            </a:r>
          </a:p>
        </p:txBody>
      </p:sp>
    </p:spTree>
    <p:extLst>
      <p:ext uri="{BB962C8B-B14F-4D97-AF65-F5344CB8AC3E}">
        <p14:creationId xmlns:p14="http://schemas.microsoft.com/office/powerpoint/2010/main" val="39083805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F238A-A9EC-954D-B06D-AB59AC1013B8}"/>
              </a:ext>
            </a:extLst>
          </p:cNvPr>
          <p:cNvSpPr>
            <a:spLocks noGrp="1"/>
          </p:cNvSpPr>
          <p:nvPr>
            <p:ph type="ctrTitle"/>
          </p:nvPr>
        </p:nvSpPr>
        <p:spPr>
          <a:xfrm>
            <a:off x="695325" y="3206991"/>
            <a:ext cx="10801351" cy="664797"/>
          </a:xfrm>
          <a:ln>
            <a:noFill/>
          </a:ln>
        </p:spPr>
        <p:txBody>
          <a:bodyPr/>
          <a:lstStyle/>
          <a:p>
            <a:pPr algn="ctr"/>
            <a:r>
              <a:rPr lang="en-US" sz="4800">
                <a:solidFill>
                  <a:schemeClr val="accent2"/>
                </a:solidFill>
              </a:rPr>
              <a:t>How much will I get paid?</a:t>
            </a:r>
          </a:p>
        </p:txBody>
      </p:sp>
    </p:spTree>
    <p:extLst>
      <p:ext uri="{BB962C8B-B14F-4D97-AF65-F5344CB8AC3E}">
        <p14:creationId xmlns:p14="http://schemas.microsoft.com/office/powerpoint/2010/main" val="10177309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FD30FBF-6178-6048-A93E-33445DB6C40E}"/>
              </a:ext>
            </a:extLst>
          </p:cNvPr>
          <p:cNvSpPr>
            <a:spLocks noGrp="1"/>
          </p:cNvSpPr>
          <p:nvPr>
            <p:ph type="sldNum" sz="quarter" idx="12"/>
          </p:nvPr>
        </p:nvSpPr>
        <p:spPr/>
        <p:txBody>
          <a:bodyPr/>
          <a:lstStyle/>
          <a:p>
            <a:fld id="{1D0502D7-7457-3D4D-ACE8-48080F4424E4}" type="slidenum">
              <a:rPr lang="en-US" smtClean="0"/>
              <a:pPr/>
              <a:t>23</a:t>
            </a:fld>
            <a:endParaRPr lang="en-US"/>
          </a:p>
        </p:txBody>
      </p:sp>
      <p:sp>
        <p:nvSpPr>
          <p:cNvPr id="7" name="How to prepare">
            <a:extLst>
              <a:ext uri="{FF2B5EF4-FFF2-40B4-BE49-F238E27FC236}">
                <a16:creationId xmlns:a16="http://schemas.microsoft.com/office/drawing/2014/main" id="{724F4555-D84B-FC49-938B-B67CE81FA18A}"/>
              </a:ext>
            </a:extLst>
          </p:cNvPr>
          <p:cNvSpPr txBox="1">
            <a:spLocks/>
          </p:cNvSpPr>
          <p:nvPr/>
        </p:nvSpPr>
        <p:spPr>
          <a:xfrm>
            <a:off x="676005" y="478487"/>
            <a:ext cx="10791356" cy="443198"/>
          </a:xfrm>
          <a:prstGeom prst="rect">
            <a:avLst/>
          </a:prstGeom>
        </p:spPr>
        <p:txBody>
          <a:bodyPr vert="horz" wrap="square" lIns="0" tIns="0" rIns="0" bIns="0" rtlCol="0" anchor="ctr">
            <a:spAutoFit/>
          </a:bodyPr>
          <a:lstStyle>
            <a:lvl1pPr algn="l" defTabSz="644651" rtl="0" eaLnBrk="1" latinLnBrk="0" hangingPunct="1">
              <a:lnSpc>
                <a:spcPct val="90000"/>
              </a:lnSpc>
              <a:spcBef>
                <a:spcPct val="0"/>
              </a:spcBef>
              <a:buNone/>
              <a:defRPr sz="2256" b="1" i="0" kern="1200">
                <a:solidFill>
                  <a:schemeClr val="tx1"/>
                </a:solidFill>
                <a:latin typeface="Futura Std Book" charset="0"/>
                <a:ea typeface="Futura Std Book" charset="0"/>
                <a:cs typeface="Futura Std Book" charset="0"/>
              </a:defRPr>
            </a:lvl1pPr>
          </a:lstStyle>
          <a:p>
            <a:r>
              <a:rPr lang="en-GB" sz="3200"/>
              <a:t>Apprenticeship pay</a:t>
            </a:r>
          </a:p>
        </p:txBody>
      </p:sp>
      <p:sp>
        <p:nvSpPr>
          <p:cNvPr id="4" name="Content Placeholder 1">
            <a:extLst>
              <a:ext uri="{FF2B5EF4-FFF2-40B4-BE49-F238E27FC236}">
                <a16:creationId xmlns:a16="http://schemas.microsoft.com/office/drawing/2014/main" id="{7FB885EC-AB77-E143-A848-E9220DF8CD90}"/>
              </a:ext>
            </a:extLst>
          </p:cNvPr>
          <p:cNvSpPr txBox="1">
            <a:spLocks/>
          </p:cNvSpPr>
          <p:nvPr/>
        </p:nvSpPr>
        <p:spPr>
          <a:xfrm>
            <a:off x="676002" y="1338691"/>
            <a:ext cx="10791359" cy="4602914"/>
          </a:xfrm>
          <a:prstGeom prst="rect">
            <a:avLst/>
          </a:prstGeom>
        </p:spPr>
        <p:txBody>
          <a:bodyPr vert="horz" wrap="square" lIns="0" tIns="0" rIns="0" bIns="0" numCol="1" rtlCol="0" anchor="t">
            <a:normAutofit/>
          </a:bodyPr>
          <a:lstStyle>
            <a:lvl1pPr marL="228389" indent="-228389" algn="l" defTabSz="913554" rtl="0" eaLnBrk="1" latinLnBrk="0" hangingPunct="1">
              <a:lnSpc>
                <a:spcPct val="90000"/>
              </a:lnSpc>
              <a:spcBef>
                <a:spcPts val="999"/>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1pPr>
            <a:lvl2pPr marL="685166" indent="-228389" algn="l" defTabSz="913554" rtl="0" eaLnBrk="1" latinLnBrk="0" hangingPunct="1">
              <a:lnSpc>
                <a:spcPct val="90000"/>
              </a:lnSpc>
              <a:spcBef>
                <a:spcPts val="500"/>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2pPr>
            <a:lvl3pPr marL="1141943" indent="-228389" algn="l" defTabSz="913554" rtl="0" eaLnBrk="1" latinLnBrk="0" hangingPunct="1">
              <a:lnSpc>
                <a:spcPct val="90000"/>
              </a:lnSpc>
              <a:spcBef>
                <a:spcPts val="500"/>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3pPr>
            <a:lvl4pPr marL="1598720" indent="-228389" algn="l" defTabSz="913554" rtl="0" eaLnBrk="1" latinLnBrk="0" hangingPunct="1">
              <a:lnSpc>
                <a:spcPct val="90000"/>
              </a:lnSpc>
              <a:spcBef>
                <a:spcPts val="500"/>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4pPr>
            <a:lvl5pPr marL="2055497" indent="-228389" algn="l" defTabSz="913554" rtl="0" eaLnBrk="1" latinLnBrk="0" hangingPunct="1">
              <a:lnSpc>
                <a:spcPct val="90000"/>
              </a:lnSpc>
              <a:spcBef>
                <a:spcPts val="500"/>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5pPr>
            <a:lvl6pPr marL="2512274"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6pPr>
            <a:lvl7pPr marL="2969051"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7pPr>
            <a:lvl8pPr marL="3425828"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8pPr>
            <a:lvl9pPr marL="3882605"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9pPr>
          </a:lstStyle>
          <a:p>
            <a:pPr marL="0" indent="0" fontAlgn="base">
              <a:buNone/>
            </a:pPr>
            <a:r>
              <a:rPr lang="en-GB" b="1" dirty="0"/>
              <a:t>Aged 16 to 18</a:t>
            </a:r>
          </a:p>
          <a:p>
            <a:r>
              <a:rPr lang="en-GB" dirty="0"/>
              <a:t>The current </a:t>
            </a:r>
            <a:r>
              <a:rPr lang="en-GB" dirty="0">
                <a:hlinkClick r:id="rId3"/>
              </a:rPr>
              <a:t>National Minimum Wage rate</a:t>
            </a:r>
            <a:r>
              <a:rPr lang="en-GB" dirty="0"/>
              <a:t> for an apprentice is £4.30 per hour.</a:t>
            </a:r>
          </a:p>
          <a:p>
            <a:endParaRPr lang="en-GB" dirty="0"/>
          </a:p>
          <a:p>
            <a:pPr marL="0" indent="0" fontAlgn="base">
              <a:buNone/>
            </a:pPr>
            <a:r>
              <a:rPr lang="en-GB" b="1" dirty="0"/>
              <a:t>Aged 19 or over and in your first year</a:t>
            </a:r>
          </a:p>
          <a:p>
            <a:r>
              <a:rPr lang="en-GB" dirty="0"/>
              <a:t>The current </a:t>
            </a:r>
            <a:r>
              <a:rPr lang="en-GB" dirty="0">
                <a:hlinkClick r:id="rId3"/>
              </a:rPr>
              <a:t>National Minimum Wage rate</a:t>
            </a:r>
            <a:r>
              <a:rPr lang="en-GB" dirty="0"/>
              <a:t> for an apprentice is £4.30 per hour.</a:t>
            </a:r>
          </a:p>
          <a:p>
            <a:endParaRPr lang="en-GB" dirty="0"/>
          </a:p>
          <a:p>
            <a:pPr marL="0" indent="0" fontAlgn="base">
              <a:buNone/>
            </a:pPr>
            <a:r>
              <a:rPr lang="en-GB" b="1" dirty="0"/>
              <a:t>Aged 19 or over and have completed your first year</a:t>
            </a:r>
          </a:p>
          <a:p>
            <a:r>
              <a:rPr lang="en-GB" dirty="0"/>
              <a:t>You’re entitled to the </a:t>
            </a:r>
            <a:r>
              <a:rPr lang="en-GB" dirty="0">
                <a:hlinkClick r:id="rId3"/>
              </a:rPr>
              <a:t>National Minimum Wage or National Living Wage rate</a:t>
            </a:r>
            <a:r>
              <a:rPr lang="en-GB" dirty="0"/>
              <a:t> for your age.</a:t>
            </a:r>
          </a:p>
          <a:p>
            <a:pPr marL="380648" indent="-380648"/>
            <a:endParaRPr lang="en-GB" dirty="0"/>
          </a:p>
          <a:p>
            <a:pPr algn="ctr"/>
            <a:endParaRPr lang="en-US" sz="3197" b="1" dirty="0">
              <a:latin typeface="Futura Std Book"/>
            </a:endParaRPr>
          </a:p>
        </p:txBody>
      </p:sp>
      <p:graphicFrame>
        <p:nvGraphicFramePr>
          <p:cNvPr id="5" name="Table 6">
            <a:extLst>
              <a:ext uri="{FF2B5EF4-FFF2-40B4-BE49-F238E27FC236}">
                <a16:creationId xmlns:a16="http://schemas.microsoft.com/office/drawing/2014/main" id="{32B0F3F6-03F1-624F-A482-65BA021BC6E8}"/>
              </a:ext>
            </a:extLst>
          </p:cNvPr>
          <p:cNvGraphicFramePr>
            <a:graphicFrameLocks noGrp="1"/>
          </p:cNvGraphicFramePr>
          <p:nvPr>
            <p:extLst>
              <p:ext uri="{D42A27DB-BD31-4B8C-83A1-F6EECF244321}">
                <p14:modId xmlns:p14="http://schemas.microsoft.com/office/powerpoint/2010/main" val="862664569"/>
              </p:ext>
            </p:extLst>
          </p:nvPr>
        </p:nvGraphicFramePr>
        <p:xfrm>
          <a:off x="676001" y="4567332"/>
          <a:ext cx="9856672" cy="1481988"/>
        </p:xfrm>
        <a:graphic>
          <a:graphicData uri="http://schemas.openxmlformats.org/drawingml/2006/table">
            <a:tbl>
              <a:tblPr firstRow="1" bandRow="1">
                <a:tableStyleId>{21E4AEA4-8DFA-4A89-87EB-49C32662AFE0}</a:tableStyleId>
              </a:tblPr>
              <a:tblGrid>
                <a:gridCol w="3699452">
                  <a:extLst>
                    <a:ext uri="{9D8B030D-6E8A-4147-A177-3AD203B41FA5}">
                      <a16:colId xmlns:a16="http://schemas.microsoft.com/office/drawing/2014/main" val="4035280145"/>
                    </a:ext>
                  </a:extLst>
                </a:gridCol>
                <a:gridCol w="2188949">
                  <a:extLst>
                    <a:ext uri="{9D8B030D-6E8A-4147-A177-3AD203B41FA5}">
                      <a16:colId xmlns:a16="http://schemas.microsoft.com/office/drawing/2014/main" val="3166798647"/>
                    </a:ext>
                  </a:extLst>
                </a:gridCol>
                <a:gridCol w="2092943">
                  <a:extLst>
                    <a:ext uri="{9D8B030D-6E8A-4147-A177-3AD203B41FA5}">
                      <a16:colId xmlns:a16="http://schemas.microsoft.com/office/drawing/2014/main" val="2555920939"/>
                    </a:ext>
                  </a:extLst>
                </a:gridCol>
                <a:gridCol w="1875328">
                  <a:extLst>
                    <a:ext uri="{9D8B030D-6E8A-4147-A177-3AD203B41FA5}">
                      <a16:colId xmlns:a16="http://schemas.microsoft.com/office/drawing/2014/main" val="2128014246"/>
                    </a:ext>
                  </a:extLst>
                </a:gridCol>
              </a:tblGrid>
              <a:tr h="493996">
                <a:tc>
                  <a:txBody>
                    <a:bodyPr/>
                    <a:lstStyle/>
                    <a:p>
                      <a:endParaRPr lang="en-US" sz="1870">
                        <a:latin typeface="Futura Medium" panose="020B0602020204020303" pitchFamily="34" charset="-79"/>
                        <a:cs typeface="Futura Medium" panose="020B0602020204020303" pitchFamily="34" charset="-79"/>
                      </a:endParaRPr>
                    </a:p>
                  </a:txBody>
                  <a:tcPr marL="121807" marR="121807" marT="60904" marB="60904"/>
                </a:tc>
                <a:tc>
                  <a:txBody>
                    <a:bodyPr/>
                    <a:lstStyle/>
                    <a:p>
                      <a:r>
                        <a:rPr lang="en-US" sz="1870" dirty="0">
                          <a:latin typeface="Futura Medium" panose="020B0602020204020303" pitchFamily="34" charset="-79"/>
                          <a:cs typeface="Futura Medium" panose="020B0602020204020303" pitchFamily="34" charset="-79"/>
                        </a:rPr>
                        <a:t>23 and over</a:t>
                      </a:r>
                    </a:p>
                  </a:txBody>
                  <a:tcPr marL="121807" marR="121807" marT="60904" marB="60904"/>
                </a:tc>
                <a:tc>
                  <a:txBody>
                    <a:bodyPr/>
                    <a:lstStyle/>
                    <a:p>
                      <a:r>
                        <a:rPr lang="en-US" sz="1870" dirty="0">
                          <a:latin typeface="Futura Medium" panose="020B0602020204020303" pitchFamily="34" charset="-79"/>
                          <a:cs typeface="Futura Medium" panose="020B0602020204020303" pitchFamily="34" charset="-79"/>
                        </a:rPr>
                        <a:t>21 to 22</a:t>
                      </a:r>
                    </a:p>
                  </a:txBody>
                  <a:tcPr marL="121807" marR="121807" marT="60904" marB="60904"/>
                </a:tc>
                <a:tc>
                  <a:txBody>
                    <a:bodyPr/>
                    <a:lstStyle/>
                    <a:p>
                      <a:r>
                        <a:rPr lang="en-US" sz="1870" dirty="0">
                          <a:latin typeface="Futura Medium" panose="020B0602020204020303" pitchFamily="34" charset="-79"/>
                          <a:cs typeface="Futura Medium" panose="020B0602020204020303" pitchFamily="34" charset="-79"/>
                        </a:rPr>
                        <a:t>18 to 20</a:t>
                      </a:r>
                    </a:p>
                  </a:txBody>
                  <a:tcPr marL="121807" marR="121807" marT="60904" marB="60904"/>
                </a:tc>
                <a:extLst>
                  <a:ext uri="{0D108BD9-81ED-4DB2-BD59-A6C34878D82A}">
                    <a16:rowId xmlns:a16="http://schemas.microsoft.com/office/drawing/2014/main" val="2419545729"/>
                  </a:ext>
                </a:extLst>
              </a:tr>
              <a:tr h="493996">
                <a:tc>
                  <a:txBody>
                    <a:bodyPr/>
                    <a:lstStyle/>
                    <a:p>
                      <a:r>
                        <a:rPr lang="en-US" sz="1870" dirty="0">
                          <a:latin typeface="Futura Medium" panose="020B0602020204020303" pitchFamily="34" charset="-79"/>
                          <a:cs typeface="Futura Medium" panose="020B0602020204020303" pitchFamily="34" charset="-79"/>
                        </a:rPr>
                        <a:t>April 2021 (Current rate) </a:t>
                      </a:r>
                    </a:p>
                  </a:txBody>
                  <a:tcPr marL="121807" marR="121807" marT="60904" marB="60904"/>
                </a:tc>
                <a:tc>
                  <a:txBody>
                    <a:bodyPr/>
                    <a:lstStyle/>
                    <a:p>
                      <a:r>
                        <a:rPr lang="en-US" sz="1870" dirty="0">
                          <a:latin typeface="Futura Medium" panose="020B0602020204020303" pitchFamily="34" charset="-79"/>
                          <a:cs typeface="Futura Medium" panose="020B0602020204020303" pitchFamily="34" charset="-79"/>
                        </a:rPr>
                        <a:t>£8.91</a:t>
                      </a:r>
                    </a:p>
                  </a:txBody>
                  <a:tcPr marL="121807" marR="121807" marT="60904" marB="60904"/>
                </a:tc>
                <a:tc>
                  <a:txBody>
                    <a:bodyPr/>
                    <a:lstStyle/>
                    <a:p>
                      <a:r>
                        <a:rPr lang="en-US" sz="1870" dirty="0">
                          <a:latin typeface="Futura Medium" panose="020B0602020204020303" pitchFamily="34" charset="-79"/>
                          <a:cs typeface="Futura Medium" panose="020B0602020204020303" pitchFamily="34" charset="-79"/>
                        </a:rPr>
                        <a:t>£8.36</a:t>
                      </a:r>
                    </a:p>
                  </a:txBody>
                  <a:tcPr marL="121807" marR="121807" marT="60904" marB="60904"/>
                </a:tc>
                <a:tc>
                  <a:txBody>
                    <a:bodyPr/>
                    <a:lstStyle/>
                    <a:p>
                      <a:r>
                        <a:rPr lang="en-US" sz="1870" dirty="0">
                          <a:latin typeface="Futura Medium" panose="020B0602020204020303" pitchFamily="34" charset="-79"/>
                          <a:cs typeface="Futura Medium" panose="020B0602020204020303" pitchFamily="34" charset="-79"/>
                        </a:rPr>
                        <a:t>£6.56</a:t>
                      </a:r>
                    </a:p>
                  </a:txBody>
                  <a:tcPr marL="121807" marR="121807" marT="60904" marB="60904"/>
                </a:tc>
                <a:extLst>
                  <a:ext uri="{0D108BD9-81ED-4DB2-BD59-A6C34878D82A}">
                    <a16:rowId xmlns:a16="http://schemas.microsoft.com/office/drawing/2014/main" val="526185618"/>
                  </a:ext>
                </a:extLst>
              </a:tr>
              <a:tr h="493996">
                <a:tc>
                  <a:txBody>
                    <a:bodyPr/>
                    <a:lstStyle/>
                    <a:p>
                      <a:r>
                        <a:rPr lang="en-US" sz="1870" dirty="0">
                          <a:latin typeface="Futura Medium" panose="020B0602020204020303" pitchFamily="34" charset="-79"/>
                          <a:cs typeface="Futura Medium" panose="020B0602020204020303" pitchFamily="34" charset="-79"/>
                        </a:rPr>
                        <a:t>April 2022</a:t>
                      </a:r>
                    </a:p>
                  </a:txBody>
                  <a:tcPr marL="121807" marR="121807" marT="60904" marB="60904"/>
                </a:tc>
                <a:tc>
                  <a:txBody>
                    <a:bodyPr/>
                    <a:lstStyle/>
                    <a:p>
                      <a:r>
                        <a:rPr lang="en-US" sz="1870" dirty="0">
                          <a:latin typeface="Futura Medium" panose="020B0602020204020303" pitchFamily="34" charset="-79"/>
                          <a:cs typeface="Futura Medium" panose="020B0602020204020303" pitchFamily="34" charset="-79"/>
                        </a:rPr>
                        <a:t>£9.50</a:t>
                      </a:r>
                    </a:p>
                  </a:txBody>
                  <a:tcPr marL="121807" marR="121807" marT="60904" marB="60904"/>
                </a:tc>
                <a:tc>
                  <a:txBody>
                    <a:bodyPr/>
                    <a:lstStyle/>
                    <a:p>
                      <a:r>
                        <a:rPr lang="en-US" sz="1870" dirty="0">
                          <a:latin typeface="Futura Medium" panose="020B0602020204020303" pitchFamily="34" charset="-79"/>
                          <a:cs typeface="Futura Medium" panose="020B0602020204020303" pitchFamily="34" charset="-79"/>
                        </a:rPr>
                        <a:t>£9.18</a:t>
                      </a:r>
                    </a:p>
                  </a:txBody>
                  <a:tcPr marL="121807" marR="121807" marT="60904" marB="60904"/>
                </a:tc>
                <a:tc>
                  <a:txBody>
                    <a:bodyPr/>
                    <a:lstStyle/>
                    <a:p>
                      <a:r>
                        <a:rPr lang="en-US" sz="1870" dirty="0">
                          <a:latin typeface="Futura Medium" panose="020B0602020204020303" pitchFamily="34" charset="-79"/>
                          <a:cs typeface="Futura Medium" panose="020B0602020204020303" pitchFamily="34" charset="-79"/>
                        </a:rPr>
                        <a:t>£6.83</a:t>
                      </a:r>
                    </a:p>
                  </a:txBody>
                  <a:tcPr marL="121807" marR="121807" marT="60904" marB="60904"/>
                </a:tc>
                <a:extLst>
                  <a:ext uri="{0D108BD9-81ED-4DB2-BD59-A6C34878D82A}">
                    <a16:rowId xmlns:a16="http://schemas.microsoft.com/office/drawing/2014/main" val="3041360614"/>
                  </a:ext>
                </a:extLst>
              </a:tr>
            </a:tbl>
          </a:graphicData>
        </a:graphic>
      </p:graphicFrame>
    </p:spTree>
    <p:extLst>
      <p:ext uri="{BB962C8B-B14F-4D97-AF65-F5344CB8AC3E}">
        <p14:creationId xmlns:p14="http://schemas.microsoft.com/office/powerpoint/2010/main" val="23359059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F238A-A9EC-954D-B06D-AB59AC1013B8}"/>
              </a:ext>
            </a:extLst>
          </p:cNvPr>
          <p:cNvSpPr>
            <a:spLocks noGrp="1"/>
          </p:cNvSpPr>
          <p:nvPr>
            <p:ph type="ctrTitle"/>
          </p:nvPr>
        </p:nvSpPr>
        <p:spPr>
          <a:xfrm>
            <a:off x="695324" y="2819602"/>
            <a:ext cx="10801351" cy="1218795"/>
          </a:xfrm>
          <a:ln>
            <a:noFill/>
          </a:ln>
        </p:spPr>
        <p:txBody>
          <a:bodyPr/>
          <a:lstStyle/>
          <a:p>
            <a:pPr algn="ctr"/>
            <a:r>
              <a:rPr lang="en-US" sz="4400" dirty="0">
                <a:solidFill>
                  <a:schemeClr val="accent2"/>
                </a:solidFill>
              </a:rPr>
              <a:t>How do apprenticeships compare with going to university?</a:t>
            </a:r>
          </a:p>
        </p:txBody>
      </p:sp>
    </p:spTree>
    <p:extLst>
      <p:ext uri="{BB962C8B-B14F-4D97-AF65-F5344CB8AC3E}">
        <p14:creationId xmlns:p14="http://schemas.microsoft.com/office/powerpoint/2010/main" val="41228690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465B7C-E07F-9244-BB3A-F194C122034D}"/>
              </a:ext>
            </a:extLst>
          </p:cNvPr>
          <p:cNvSpPr>
            <a:spLocks noGrp="1"/>
          </p:cNvSpPr>
          <p:nvPr>
            <p:ph type="sldNum" sz="quarter" idx="12"/>
          </p:nvPr>
        </p:nvSpPr>
        <p:spPr/>
        <p:txBody>
          <a:bodyPr/>
          <a:lstStyle/>
          <a:p>
            <a:fld id="{1D0502D7-7457-3D4D-ACE8-48080F4424E4}" type="slidenum">
              <a:rPr lang="en-US" smtClean="0"/>
              <a:pPr/>
              <a:t>25</a:t>
            </a:fld>
            <a:endParaRPr lang="en-US"/>
          </a:p>
        </p:txBody>
      </p:sp>
      <p:pic>
        <p:nvPicPr>
          <p:cNvPr id="4" name="Picture 3">
            <a:extLst>
              <a:ext uri="{FF2B5EF4-FFF2-40B4-BE49-F238E27FC236}">
                <a16:creationId xmlns:a16="http://schemas.microsoft.com/office/drawing/2014/main" id="{6B648444-1945-7C47-BBFC-2E39EFAD03F7}"/>
              </a:ext>
            </a:extLst>
          </p:cNvPr>
          <p:cNvPicPr>
            <a:picLocks noChangeAspect="1"/>
          </p:cNvPicPr>
          <p:nvPr/>
        </p:nvPicPr>
        <p:blipFill>
          <a:blip r:embed="rId3"/>
          <a:stretch>
            <a:fillRect/>
          </a:stretch>
        </p:blipFill>
        <p:spPr>
          <a:xfrm>
            <a:off x="5056139" y="4248150"/>
            <a:ext cx="2079722" cy="2079722"/>
          </a:xfrm>
          <a:prstGeom prst="rect">
            <a:avLst/>
          </a:prstGeom>
        </p:spPr>
      </p:pic>
      <p:sp>
        <p:nvSpPr>
          <p:cNvPr id="6" name="Content Placeholder 1">
            <a:extLst>
              <a:ext uri="{FF2B5EF4-FFF2-40B4-BE49-F238E27FC236}">
                <a16:creationId xmlns:a16="http://schemas.microsoft.com/office/drawing/2014/main" id="{07359A70-903D-8F42-B260-FA55331BF7BF}"/>
              </a:ext>
            </a:extLst>
          </p:cNvPr>
          <p:cNvSpPr txBox="1">
            <a:spLocks/>
          </p:cNvSpPr>
          <p:nvPr/>
        </p:nvSpPr>
        <p:spPr>
          <a:xfrm>
            <a:off x="7344198" y="1145541"/>
            <a:ext cx="4226853" cy="3455381"/>
          </a:xfrm>
          <a:prstGeom prst="rect">
            <a:avLst/>
          </a:prstGeom>
        </p:spPr>
        <p:txBody>
          <a:bodyPr vert="horz" wrap="square" lIns="0" tIns="0" rIns="0" bIns="0" numCol="1" rtlCol="0" anchor="t">
            <a:noAutofit/>
          </a:bodyPr>
          <a:lstStyle>
            <a:lvl1pPr marL="228389" indent="-228389" algn="l" defTabSz="913554" rtl="0" eaLnBrk="1" latinLnBrk="0" hangingPunct="1">
              <a:lnSpc>
                <a:spcPct val="90000"/>
              </a:lnSpc>
              <a:spcBef>
                <a:spcPts val="999"/>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1pPr>
            <a:lvl2pPr marL="685166" indent="-228389" algn="l" defTabSz="913554" rtl="0" eaLnBrk="1" latinLnBrk="0" hangingPunct="1">
              <a:lnSpc>
                <a:spcPct val="90000"/>
              </a:lnSpc>
              <a:spcBef>
                <a:spcPts val="500"/>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2pPr>
            <a:lvl3pPr marL="1141943" indent="-228389" algn="l" defTabSz="913554" rtl="0" eaLnBrk="1" latinLnBrk="0" hangingPunct="1">
              <a:lnSpc>
                <a:spcPct val="90000"/>
              </a:lnSpc>
              <a:spcBef>
                <a:spcPts val="500"/>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3pPr>
            <a:lvl4pPr marL="1598720" indent="-228389" algn="l" defTabSz="913554" rtl="0" eaLnBrk="1" latinLnBrk="0" hangingPunct="1">
              <a:lnSpc>
                <a:spcPct val="90000"/>
              </a:lnSpc>
              <a:spcBef>
                <a:spcPts val="500"/>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4pPr>
            <a:lvl5pPr marL="2055497" indent="-228389" algn="l" defTabSz="913554" rtl="0" eaLnBrk="1" latinLnBrk="0" hangingPunct="1">
              <a:lnSpc>
                <a:spcPct val="90000"/>
              </a:lnSpc>
              <a:spcBef>
                <a:spcPts val="500"/>
              </a:spcBef>
              <a:buFont typeface="Arial" panose="020B0604020202020204" pitchFamily="34" charset="0"/>
              <a:buChar char="•"/>
              <a:defRPr sz="1865" b="0" i="0" kern="1200">
                <a:solidFill>
                  <a:schemeClr val="tx1"/>
                </a:solidFill>
                <a:latin typeface="Futura Std Book" charset="0"/>
                <a:ea typeface="Futura Std Book" charset="0"/>
                <a:cs typeface="Futura Std Book" charset="0"/>
              </a:defRPr>
            </a:lvl5pPr>
            <a:lvl6pPr marL="2512274"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6pPr>
            <a:lvl7pPr marL="2969051"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7pPr>
            <a:lvl8pPr marL="3425828"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8pPr>
            <a:lvl9pPr marL="3882605" indent="-228389" algn="l" defTabSz="913554" rtl="0" eaLnBrk="1" latinLnBrk="0" hangingPunct="1">
              <a:lnSpc>
                <a:spcPct val="90000"/>
              </a:lnSpc>
              <a:spcBef>
                <a:spcPts val="500"/>
              </a:spcBef>
              <a:buFont typeface="Arial" panose="020B0604020202020204" pitchFamily="34" charset="0"/>
              <a:buChar char="•"/>
              <a:defRPr sz="1798" kern="1200">
                <a:solidFill>
                  <a:schemeClr val="tx1"/>
                </a:solidFill>
                <a:latin typeface="+mn-lt"/>
                <a:ea typeface="+mn-ea"/>
                <a:cs typeface="+mn-cs"/>
              </a:defRPr>
            </a:lvl9pPr>
          </a:lstStyle>
          <a:p>
            <a:pPr marL="0" indent="0" algn="ctr">
              <a:buClr>
                <a:schemeClr val="accent3"/>
              </a:buClr>
              <a:buFont typeface="Arial" panose="020B0604020202020204" pitchFamily="34" charset="0"/>
              <a:buNone/>
            </a:pPr>
            <a:r>
              <a:rPr lang="en-US" sz="2800" b="1">
                <a:solidFill>
                  <a:schemeClr val="accent3"/>
                </a:solidFill>
              </a:rPr>
              <a:t>Apprenticeships</a:t>
            </a:r>
            <a:endParaRPr lang="en-US" sz="2400" b="1">
              <a:solidFill>
                <a:schemeClr val="accent3"/>
              </a:solidFill>
            </a:endParaRPr>
          </a:p>
          <a:p>
            <a:pPr marL="0" indent="0" algn="ctr">
              <a:buClr>
                <a:schemeClr val="accent3"/>
              </a:buClr>
              <a:buFont typeface="Arial" panose="020B0604020202020204" pitchFamily="34" charset="0"/>
              <a:buNone/>
            </a:pPr>
            <a:endParaRPr lang="en-US" sz="800" b="1">
              <a:solidFill>
                <a:schemeClr val="accent3"/>
              </a:solidFill>
            </a:endParaRPr>
          </a:p>
          <a:p>
            <a:pPr>
              <a:buClr>
                <a:schemeClr val="accent3"/>
              </a:buClr>
            </a:pPr>
            <a:r>
              <a:rPr lang="en-US" sz="2400"/>
              <a:t>Learn through doing things</a:t>
            </a:r>
          </a:p>
          <a:p>
            <a:pPr>
              <a:buClr>
                <a:schemeClr val="accent3"/>
              </a:buClr>
            </a:pPr>
            <a:r>
              <a:rPr lang="en-US" sz="2400"/>
              <a:t>80% on the job &amp; 20% in class</a:t>
            </a:r>
          </a:p>
          <a:p>
            <a:pPr>
              <a:buClr>
                <a:schemeClr val="accent3"/>
              </a:buClr>
            </a:pPr>
            <a:r>
              <a:rPr lang="en-US" sz="2400"/>
              <a:t>Apply your skills and gain experience in the workplace</a:t>
            </a:r>
          </a:p>
          <a:p>
            <a:pPr>
              <a:buClr>
                <a:schemeClr val="accent3"/>
              </a:buClr>
            </a:pPr>
            <a:r>
              <a:rPr lang="en-US" sz="2400"/>
              <a:t>Get on with what you want to do right away</a:t>
            </a:r>
          </a:p>
          <a:p>
            <a:pPr>
              <a:buClr>
                <a:schemeClr val="accent3"/>
              </a:buClr>
            </a:pPr>
            <a:r>
              <a:rPr lang="en-US" sz="2400">
                <a:latin typeface="Futura Std Book"/>
              </a:rPr>
              <a:t>Training paid for and salary</a:t>
            </a:r>
          </a:p>
          <a:p>
            <a:pPr>
              <a:buClr>
                <a:schemeClr val="accent3"/>
              </a:buClr>
            </a:pPr>
            <a:endParaRPr lang="en-US" sz="2400"/>
          </a:p>
        </p:txBody>
      </p:sp>
      <p:sp>
        <p:nvSpPr>
          <p:cNvPr id="7" name="Content Placeholder 1">
            <a:extLst>
              <a:ext uri="{FF2B5EF4-FFF2-40B4-BE49-F238E27FC236}">
                <a16:creationId xmlns:a16="http://schemas.microsoft.com/office/drawing/2014/main" id="{51C78F2F-87DE-3148-87EB-4E5ACD90F937}"/>
              </a:ext>
            </a:extLst>
          </p:cNvPr>
          <p:cNvSpPr txBox="1">
            <a:spLocks/>
          </p:cNvSpPr>
          <p:nvPr/>
        </p:nvSpPr>
        <p:spPr>
          <a:xfrm>
            <a:off x="670984" y="1145541"/>
            <a:ext cx="4602076" cy="3455381"/>
          </a:xfrm>
          <a:prstGeom prst="rect">
            <a:avLst/>
          </a:prstGeom>
        </p:spPr>
        <p:txBody>
          <a:bodyPr vert="horz" wrap="square" lIns="0" tIns="0" rIns="0" bIns="0" numCol="1" rtlCol="0" anchor="t">
            <a:noAutofit/>
          </a:bodyPr>
          <a:lstStyle>
            <a:lvl1pPr marL="171450" indent="-171450" algn="l" defTabSz="685800" rtl="0" eaLnBrk="1" latinLnBrk="0" hangingPunct="1">
              <a:lnSpc>
                <a:spcPct val="90000"/>
              </a:lnSpc>
              <a:spcBef>
                <a:spcPts val="750"/>
              </a:spcBef>
              <a:buClr>
                <a:schemeClr val="accent1"/>
              </a:buClr>
              <a:buFont typeface="Arial" charset="0"/>
              <a:buChar char="•"/>
              <a:defRPr sz="1400" b="0" i="0" kern="1200">
                <a:solidFill>
                  <a:schemeClr val="tx1"/>
                </a:solidFill>
                <a:latin typeface="Futura Std Book" charset="0"/>
                <a:ea typeface="Futura Std Book" charset="0"/>
                <a:cs typeface="Futura Std Book" charset="0"/>
              </a:defRPr>
            </a:lvl1pPr>
            <a:lvl2pPr marL="514350" indent="-171450" algn="l" defTabSz="685800" rtl="0" eaLnBrk="1" latinLnBrk="0" hangingPunct="1">
              <a:lnSpc>
                <a:spcPct val="90000"/>
              </a:lnSpc>
              <a:spcBef>
                <a:spcPts val="375"/>
              </a:spcBef>
              <a:buClr>
                <a:schemeClr val="accent1"/>
              </a:buClr>
              <a:buFont typeface="Arial" charset="0"/>
              <a:buChar char="•"/>
              <a:defRPr sz="1400" b="0" i="0" kern="1200">
                <a:solidFill>
                  <a:schemeClr val="tx1"/>
                </a:solidFill>
                <a:latin typeface="Futura Std Book" charset="0"/>
                <a:ea typeface="Futura Std Book" charset="0"/>
                <a:cs typeface="Futura Std Book" charset="0"/>
              </a:defRPr>
            </a:lvl2pPr>
            <a:lvl3pPr marL="857250" indent="-171450" algn="l" defTabSz="685800" rtl="0" eaLnBrk="1" latinLnBrk="0" hangingPunct="1">
              <a:lnSpc>
                <a:spcPct val="90000"/>
              </a:lnSpc>
              <a:spcBef>
                <a:spcPts val="375"/>
              </a:spcBef>
              <a:buClr>
                <a:schemeClr val="accent1"/>
              </a:buClr>
              <a:buFont typeface="Arial" charset="0"/>
              <a:buChar char="•"/>
              <a:defRPr sz="1400" b="0" i="0" kern="1200">
                <a:solidFill>
                  <a:schemeClr val="tx1"/>
                </a:solidFill>
                <a:latin typeface="Futura Std Book" charset="0"/>
                <a:ea typeface="Futura Std Book" charset="0"/>
                <a:cs typeface="Futura Std Book" charset="0"/>
              </a:defRPr>
            </a:lvl3pPr>
            <a:lvl4pPr marL="1200150" indent="-171450" algn="l" defTabSz="685800" rtl="0" eaLnBrk="1" latinLnBrk="0" hangingPunct="1">
              <a:lnSpc>
                <a:spcPct val="90000"/>
              </a:lnSpc>
              <a:spcBef>
                <a:spcPts val="375"/>
              </a:spcBef>
              <a:buClr>
                <a:schemeClr val="accent1"/>
              </a:buClr>
              <a:buFont typeface="Arial" charset="0"/>
              <a:buChar char="•"/>
              <a:defRPr sz="1400" b="0" i="0" kern="1200">
                <a:solidFill>
                  <a:schemeClr val="tx1"/>
                </a:solidFill>
                <a:latin typeface="Futura Std Book" charset="0"/>
                <a:ea typeface="Futura Std Book" charset="0"/>
                <a:cs typeface="Futura Std Book" charset="0"/>
              </a:defRPr>
            </a:lvl4pPr>
            <a:lvl5pPr marL="1543050" indent="-171450" algn="l" defTabSz="685800" rtl="0" eaLnBrk="1" latinLnBrk="0" hangingPunct="1">
              <a:lnSpc>
                <a:spcPct val="90000"/>
              </a:lnSpc>
              <a:spcBef>
                <a:spcPts val="375"/>
              </a:spcBef>
              <a:buClr>
                <a:schemeClr val="accent1"/>
              </a:buClr>
              <a:buFont typeface="Arial" charset="0"/>
              <a:buChar char="•"/>
              <a:defRPr sz="1400" b="0" i="0" kern="1200">
                <a:solidFill>
                  <a:schemeClr val="tx1"/>
                </a:solidFill>
                <a:latin typeface="Futura Std Book" charset="0"/>
                <a:ea typeface="Futura Std Book" charset="0"/>
                <a:cs typeface="Futura Std Book"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buClr>
                <a:schemeClr val="accent3"/>
              </a:buClr>
              <a:buFont typeface="Arial" charset="0"/>
              <a:buNone/>
            </a:pPr>
            <a:r>
              <a:rPr lang="en-US" sz="2800" b="1">
                <a:solidFill>
                  <a:schemeClr val="accent3"/>
                </a:solidFill>
              </a:rPr>
              <a:t>University</a:t>
            </a:r>
            <a:endParaRPr lang="en-US" sz="2400" b="1">
              <a:solidFill>
                <a:schemeClr val="accent3"/>
              </a:solidFill>
            </a:endParaRPr>
          </a:p>
          <a:p>
            <a:pPr marL="0" indent="0" algn="ctr">
              <a:buClr>
                <a:schemeClr val="accent3"/>
              </a:buClr>
              <a:buFont typeface="Arial" charset="0"/>
              <a:buNone/>
            </a:pPr>
            <a:endParaRPr lang="en-US" sz="800" b="1">
              <a:solidFill>
                <a:schemeClr val="accent3"/>
              </a:solidFill>
            </a:endParaRPr>
          </a:p>
          <a:p>
            <a:pPr>
              <a:buClr>
                <a:schemeClr val="accent3"/>
              </a:buClr>
            </a:pPr>
            <a:r>
              <a:rPr lang="en-US" sz="2400"/>
              <a:t>Learn best in a classroom environment</a:t>
            </a:r>
          </a:p>
          <a:p>
            <a:pPr>
              <a:buClr>
                <a:schemeClr val="accent3"/>
              </a:buClr>
            </a:pPr>
            <a:r>
              <a:rPr lang="en-US" sz="2400">
                <a:latin typeface="Futura Std Book"/>
              </a:rPr>
              <a:t>100% in the classroom </a:t>
            </a:r>
          </a:p>
          <a:p>
            <a:pPr>
              <a:buClr>
                <a:schemeClr val="accent3"/>
              </a:buClr>
            </a:pPr>
            <a:r>
              <a:rPr lang="en-US" sz="2400"/>
              <a:t>Live away from home</a:t>
            </a:r>
          </a:p>
          <a:p>
            <a:pPr>
              <a:buClr>
                <a:schemeClr val="accent3"/>
              </a:buClr>
            </a:pPr>
            <a:r>
              <a:rPr lang="en-US" sz="2400"/>
              <a:t>Take time to think about what you want to do</a:t>
            </a:r>
          </a:p>
          <a:p>
            <a:pPr>
              <a:buClr>
                <a:schemeClr val="accent3"/>
              </a:buClr>
            </a:pPr>
            <a:r>
              <a:rPr lang="en-US" sz="2400">
                <a:latin typeface="Futura Std Book"/>
              </a:rPr>
              <a:t>Can still be best route for certain subjects / career paths</a:t>
            </a:r>
          </a:p>
          <a:p>
            <a:pPr>
              <a:buClr>
                <a:schemeClr val="accent3"/>
              </a:buClr>
            </a:pPr>
            <a:r>
              <a:rPr lang="en-US" sz="2400">
                <a:latin typeface="Futura Std Book"/>
              </a:rPr>
              <a:t>Fees to be paid</a:t>
            </a:r>
            <a:endParaRPr lang="en-US" sz="2400"/>
          </a:p>
        </p:txBody>
      </p:sp>
    </p:spTree>
    <p:extLst>
      <p:ext uri="{BB962C8B-B14F-4D97-AF65-F5344CB8AC3E}">
        <p14:creationId xmlns:p14="http://schemas.microsoft.com/office/powerpoint/2010/main" val="16760030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F238A-A9EC-954D-B06D-AB59AC1013B8}"/>
              </a:ext>
            </a:extLst>
          </p:cNvPr>
          <p:cNvSpPr>
            <a:spLocks noGrp="1"/>
          </p:cNvSpPr>
          <p:nvPr>
            <p:ph type="ctrTitle"/>
          </p:nvPr>
        </p:nvSpPr>
        <p:spPr>
          <a:xfrm>
            <a:off x="695324" y="2764202"/>
            <a:ext cx="10801351" cy="1329595"/>
          </a:xfrm>
          <a:ln>
            <a:noFill/>
          </a:ln>
        </p:spPr>
        <p:txBody>
          <a:bodyPr/>
          <a:lstStyle/>
          <a:p>
            <a:pPr algn="ctr"/>
            <a:r>
              <a:rPr lang="en-US" sz="4800">
                <a:solidFill>
                  <a:schemeClr val="accent2"/>
                </a:solidFill>
              </a:rPr>
              <a:t>Where can I find apprenticeship opportunities?</a:t>
            </a:r>
          </a:p>
        </p:txBody>
      </p:sp>
    </p:spTree>
    <p:extLst>
      <p:ext uri="{BB962C8B-B14F-4D97-AF65-F5344CB8AC3E}">
        <p14:creationId xmlns:p14="http://schemas.microsoft.com/office/powerpoint/2010/main" val="20304656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465B7C-E07F-9244-BB3A-F194C122034D}"/>
              </a:ext>
            </a:extLst>
          </p:cNvPr>
          <p:cNvSpPr>
            <a:spLocks noGrp="1"/>
          </p:cNvSpPr>
          <p:nvPr>
            <p:ph type="sldNum" sz="quarter" idx="12"/>
          </p:nvPr>
        </p:nvSpPr>
        <p:spPr/>
        <p:txBody>
          <a:bodyPr/>
          <a:lstStyle/>
          <a:p>
            <a:fld id="{1D0502D7-7457-3D4D-ACE8-48080F4424E4}" type="slidenum">
              <a:rPr lang="en-US" smtClean="0"/>
              <a:pPr/>
              <a:t>27</a:t>
            </a:fld>
            <a:endParaRPr lang="en-US"/>
          </a:p>
        </p:txBody>
      </p:sp>
      <p:sp>
        <p:nvSpPr>
          <p:cNvPr id="7" name="Title 4">
            <a:extLst>
              <a:ext uri="{FF2B5EF4-FFF2-40B4-BE49-F238E27FC236}">
                <a16:creationId xmlns:a16="http://schemas.microsoft.com/office/drawing/2014/main" id="{6D523642-F8C7-B048-AEB9-CB6780507DA9}"/>
              </a:ext>
            </a:extLst>
          </p:cNvPr>
          <p:cNvSpPr>
            <a:spLocks noGrp="1"/>
          </p:cNvSpPr>
          <p:nvPr>
            <p:ph type="title"/>
          </p:nvPr>
        </p:nvSpPr>
        <p:spPr>
          <a:xfrm>
            <a:off x="670984" y="475521"/>
            <a:ext cx="10801349" cy="442789"/>
          </a:xfrm>
        </p:spPr>
        <p:txBody>
          <a:bodyPr/>
          <a:lstStyle/>
          <a:p>
            <a:r>
              <a:rPr lang="en-US" sz="3200"/>
              <a:t>National Apprenticeship Website </a:t>
            </a:r>
            <a:endParaRPr lang="en-US"/>
          </a:p>
        </p:txBody>
      </p:sp>
      <p:pic>
        <p:nvPicPr>
          <p:cNvPr id="9" name="Picture 8" descr="A picture containing text, indoor, computer, monitor&#10;&#10;Description automatically generated">
            <a:hlinkClick r:id="rId3"/>
            <a:extLst>
              <a:ext uri="{FF2B5EF4-FFF2-40B4-BE49-F238E27FC236}">
                <a16:creationId xmlns:a16="http://schemas.microsoft.com/office/drawing/2014/main" id="{A0991FF6-856D-4948-87BF-7B2383532296}"/>
              </a:ext>
            </a:extLst>
          </p:cNvPr>
          <p:cNvPicPr>
            <a:picLocks noChangeAspect="1"/>
          </p:cNvPicPr>
          <p:nvPr/>
        </p:nvPicPr>
        <p:blipFill>
          <a:blip r:embed="rId4"/>
          <a:stretch>
            <a:fillRect/>
          </a:stretch>
        </p:blipFill>
        <p:spPr>
          <a:xfrm>
            <a:off x="1990285" y="1157454"/>
            <a:ext cx="8162746" cy="4969026"/>
          </a:xfrm>
          <a:prstGeom prst="rect">
            <a:avLst/>
          </a:prstGeom>
        </p:spPr>
      </p:pic>
    </p:spTree>
    <p:extLst>
      <p:ext uri="{BB962C8B-B14F-4D97-AF65-F5344CB8AC3E}">
        <p14:creationId xmlns:p14="http://schemas.microsoft.com/office/powerpoint/2010/main" val="18334652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465B7C-E07F-9244-BB3A-F194C122034D}"/>
              </a:ext>
            </a:extLst>
          </p:cNvPr>
          <p:cNvSpPr>
            <a:spLocks noGrp="1"/>
          </p:cNvSpPr>
          <p:nvPr>
            <p:ph type="sldNum" sz="quarter" idx="12"/>
          </p:nvPr>
        </p:nvSpPr>
        <p:spPr/>
        <p:txBody>
          <a:bodyPr/>
          <a:lstStyle/>
          <a:p>
            <a:fld id="{1D0502D7-7457-3D4D-ACE8-48080F4424E4}" type="slidenum">
              <a:rPr lang="en-US" smtClean="0"/>
              <a:pPr/>
              <a:t>28</a:t>
            </a:fld>
            <a:endParaRPr lang="en-US"/>
          </a:p>
        </p:txBody>
      </p:sp>
      <p:pic>
        <p:nvPicPr>
          <p:cNvPr id="8" name="Picture 7" descr="Graphical user interface, text, application, email&#10;&#10;Description automatically generated">
            <a:extLst>
              <a:ext uri="{FF2B5EF4-FFF2-40B4-BE49-F238E27FC236}">
                <a16:creationId xmlns:a16="http://schemas.microsoft.com/office/drawing/2014/main" id="{379DC5BD-FB1E-B649-8A01-885CCCCC9E90}"/>
              </a:ext>
            </a:extLst>
          </p:cNvPr>
          <p:cNvPicPr>
            <a:picLocks noChangeAspect="1"/>
          </p:cNvPicPr>
          <p:nvPr/>
        </p:nvPicPr>
        <p:blipFill>
          <a:blip r:embed="rId3"/>
          <a:stretch>
            <a:fillRect/>
          </a:stretch>
        </p:blipFill>
        <p:spPr>
          <a:xfrm>
            <a:off x="6974958" y="1361457"/>
            <a:ext cx="4546059" cy="4487105"/>
          </a:xfrm>
          <a:prstGeom prst="rect">
            <a:avLst/>
          </a:prstGeom>
        </p:spPr>
      </p:pic>
      <p:sp>
        <p:nvSpPr>
          <p:cNvPr id="6" name="Text Placeholder 2">
            <a:extLst>
              <a:ext uri="{FF2B5EF4-FFF2-40B4-BE49-F238E27FC236}">
                <a16:creationId xmlns:a16="http://schemas.microsoft.com/office/drawing/2014/main" id="{E01B0B70-0A69-4447-88B7-56EB4B1E67D2}"/>
              </a:ext>
            </a:extLst>
          </p:cNvPr>
          <p:cNvSpPr>
            <a:spLocks noGrp="1"/>
          </p:cNvSpPr>
          <p:nvPr>
            <p:ph type="body" sz="quarter" idx="13"/>
          </p:nvPr>
        </p:nvSpPr>
        <p:spPr>
          <a:xfrm>
            <a:off x="670983" y="1425662"/>
            <a:ext cx="10674350" cy="4594086"/>
          </a:xfrm>
        </p:spPr>
        <p:txBody>
          <a:bodyPr>
            <a:noAutofit/>
          </a:bodyPr>
          <a:lstStyle/>
          <a:p>
            <a:pPr>
              <a:lnSpc>
                <a:spcPct val="100000"/>
              </a:lnSpc>
              <a:buFont typeface="Wingdings" pitchFamily="2" charset="2"/>
              <a:buChar char="q"/>
            </a:pPr>
            <a:r>
              <a:rPr lang="en-GB" sz="2400" b="0">
                <a:latin typeface="Futura Medium"/>
                <a:cs typeface="Futura Medium"/>
              </a:rPr>
              <a:t> What you’ll be doing </a:t>
            </a:r>
          </a:p>
          <a:p>
            <a:pPr>
              <a:lnSpc>
                <a:spcPct val="100000"/>
              </a:lnSpc>
              <a:buClr>
                <a:schemeClr val="accent6"/>
              </a:buClr>
              <a:buFont typeface="Wingdings" pitchFamily="2" charset="2"/>
              <a:buChar char="q"/>
            </a:pPr>
            <a:r>
              <a:rPr lang="en-GB" sz="2400" b="0">
                <a:latin typeface="Futura Medium"/>
                <a:cs typeface="Futura Medium"/>
              </a:rPr>
              <a:t> What you’ll earn </a:t>
            </a:r>
          </a:p>
          <a:p>
            <a:pPr>
              <a:lnSpc>
                <a:spcPct val="100000"/>
              </a:lnSpc>
              <a:buClr>
                <a:schemeClr val="accent6"/>
              </a:buClr>
              <a:buFont typeface="Wingdings" pitchFamily="2" charset="2"/>
              <a:buChar char="q"/>
            </a:pPr>
            <a:r>
              <a:rPr lang="en-GB" sz="2400" b="0">
                <a:latin typeface="Futura Medium"/>
                <a:cs typeface="Futura Medium"/>
              </a:rPr>
              <a:t> How long it is</a:t>
            </a:r>
          </a:p>
          <a:p>
            <a:pPr>
              <a:lnSpc>
                <a:spcPct val="100000"/>
              </a:lnSpc>
              <a:buClr>
                <a:schemeClr val="accent6"/>
              </a:buClr>
              <a:buFont typeface="Wingdings" pitchFamily="2" charset="2"/>
              <a:buChar char="q"/>
            </a:pPr>
            <a:r>
              <a:rPr lang="en-GB" sz="2400" b="0">
                <a:latin typeface="Futura Medium"/>
                <a:cs typeface="Futura Medium"/>
              </a:rPr>
              <a:t> Apprenticeship level </a:t>
            </a:r>
          </a:p>
          <a:p>
            <a:pPr>
              <a:lnSpc>
                <a:spcPct val="100000"/>
              </a:lnSpc>
              <a:buClr>
                <a:schemeClr val="accent6"/>
              </a:buClr>
              <a:buFont typeface="Wingdings" pitchFamily="2" charset="2"/>
              <a:buChar char="q"/>
            </a:pPr>
            <a:r>
              <a:rPr lang="en-GB" sz="2400" b="0">
                <a:latin typeface="Futura Medium"/>
                <a:cs typeface="Futura Medium"/>
              </a:rPr>
              <a:t> Desired skills and qualifications </a:t>
            </a:r>
          </a:p>
          <a:p>
            <a:pPr>
              <a:lnSpc>
                <a:spcPct val="100000"/>
              </a:lnSpc>
              <a:buClr>
                <a:schemeClr val="accent6"/>
              </a:buClr>
              <a:buFont typeface="Wingdings" pitchFamily="2" charset="2"/>
              <a:buChar char="q"/>
            </a:pPr>
            <a:r>
              <a:rPr lang="en-GB" sz="2400" b="0">
                <a:latin typeface="Futura Medium"/>
                <a:cs typeface="Futura Medium"/>
              </a:rPr>
              <a:t> Future prospects</a:t>
            </a:r>
          </a:p>
          <a:p>
            <a:pPr>
              <a:lnSpc>
                <a:spcPct val="100000"/>
              </a:lnSpc>
              <a:buClr>
                <a:schemeClr val="accent6"/>
              </a:buClr>
              <a:buFont typeface="Wingdings" pitchFamily="2" charset="2"/>
              <a:buChar char="q"/>
            </a:pPr>
            <a:r>
              <a:rPr lang="en-GB" sz="2400" b="0">
                <a:latin typeface="Futura Medium"/>
                <a:cs typeface="Futura Medium"/>
              </a:rPr>
              <a:t> About the employer </a:t>
            </a:r>
          </a:p>
          <a:p>
            <a:pPr>
              <a:lnSpc>
                <a:spcPct val="100000"/>
              </a:lnSpc>
              <a:buClr>
                <a:schemeClr val="accent6"/>
              </a:buClr>
              <a:buFont typeface="Wingdings" pitchFamily="2" charset="2"/>
              <a:buChar char="q"/>
            </a:pPr>
            <a:r>
              <a:rPr lang="en-GB" sz="2400" b="0">
                <a:latin typeface="Futura Medium"/>
                <a:cs typeface="Futura Medium"/>
              </a:rPr>
              <a:t> About the training provider e.g. college </a:t>
            </a:r>
          </a:p>
          <a:p>
            <a:pPr>
              <a:lnSpc>
                <a:spcPct val="100000"/>
              </a:lnSpc>
              <a:buClr>
                <a:schemeClr val="accent6"/>
              </a:buClr>
              <a:buFont typeface="Wingdings" pitchFamily="2" charset="2"/>
              <a:buChar char="q"/>
            </a:pPr>
            <a:r>
              <a:rPr lang="en-GB" sz="2400" b="0">
                <a:latin typeface="Futura Medium"/>
                <a:cs typeface="Futura Medium"/>
              </a:rPr>
              <a:t> Application deadline </a:t>
            </a:r>
          </a:p>
          <a:p>
            <a:pPr marL="342900" indent="-342900">
              <a:lnSpc>
                <a:spcPct val="100000"/>
              </a:lnSpc>
              <a:buClr>
                <a:schemeClr val="accent6"/>
              </a:buClr>
            </a:pPr>
            <a:endParaRPr lang="en-GB" sz="2400" b="0">
              <a:latin typeface="Futura Medium"/>
              <a:cs typeface="Futura Medium"/>
            </a:endParaRPr>
          </a:p>
          <a:p>
            <a:pPr marL="342900" indent="-342900">
              <a:lnSpc>
                <a:spcPct val="100000"/>
              </a:lnSpc>
              <a:buClr>
                <a:schemeClr val="accent6"/>
              </a:buClr>
            </a:pPr>
            <a:endParaRPr lang="en-GB" sz="2400" b="0">
              <a:latin typeface="Futura Medium" panose="020B0602020204020303" pitchFamily="34" charset="-79"/>
              <a:cs typeface="Futura Medium" panose="020B0602020204020303" pitchFamily="34" charset="-79"/>
            </a:endParaRPr>
          </a:p>
        </p:txBody>
      </p:sp>
      <p:sp>
        <p:nvSpPr>
          <p:cNvPr id="7" name="Title 4">
            <a:extLst>
              <a:ext uri="{FF2B5EF4-FFF2-40B4-BE49-F238E27FC236}">
                <a16:creationId xmlns:a16="http://schemas.microsoft.com/office/drawing/2014/main" id="{6D523642-F8C7-B048-AEB9-CB6780507DA9}"/>
              </a:ext>
            </a:extLst>
          </p:cNvPr>
          <p:cNvSpPr>
            <a:spLocks noGrp="1"/>
          </p:cNvSpPr>
          <p:nvPr>
            <p:ph type="title"/>
          </p:nvPr>
        </p:nvSpPr>
        <p:spPr>
          <a:xfrm>
            <a:off x="670984" y="475521"/>
            <a:ext cx="10801349" cy="442789"/>
          </a:xfrm>
        </p:spPr>
        <p:txBody>
          <a:bodyPr/>
          <a:lstStyle/>
          <a:p>
            <a:r>
              <a:rPr lang="en-US" sz="3200"/>
              <a:t>National Apprenticeship Website </a:t>
            </a:r>
            <a:endParaRPr lang="en-US"/>
          </a:p>
        </p:txBody>
      </p:sp>
    </p:spTree>
    <p:extLst>
      <p:ext uri="{BB962C8B-B14F-4D97-AF65-F5344CB8AC3E}">
        <p14:creationId xmlns:p14="http://schemas.microsoft.com/office/powerpoint/2010/main" val="10943354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F238A-A9EC-954D-B06D-AB59AC1013B8}"/>
              </a:ext>
            </a:extLst>
          </p:cNvPr>
          <p:cNvSpPr>
            <a:spLocks noGrp="1"/>
          </p:cNvSpPr>
          <p:nvPr>
            <p:ph type="ctrTitle"/>
          </p:nvPr>
        </p:nvSpPr>
        <p:spPr>
          <a:xfrm>
            <a:off x="695324" y="2921504"/>
            <a:ext cx="10801351" cy="1329595"/>
          </a:xfrm>
          <a:ln>
            <a:noFill/>
          </a:ln>
        </p:spPr>
        <p:txBody>
          <a:bodyPr/>
          <a:lstStyle/>
          <a:p>
            <a:pPr algn="ctr"/>
            <a:r>
              <a:rPr lang="en-US" sz="4800">
                <a:solidFill>
                  <a:schemeClr val="accent2"/>
                </a:solidFill>
              </a:rPr>
              <a:t>When should I start looking for apprenticeship vacancies?</a:t>
            </a:r>
          </a:p>
        </p:txBody>
      </p:sp>
    </p:spTree>
    <p:extLst>
      <p:ext uri="{BB962C8B-B14F-4D97-AF65-F5344CB8AC3E}">
        <p14:creationId xmlns:p14="http://schemas.microsoft.com/office/powerpoint/2010/main" val="31385065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465B7C-E07F-9244-BB3A-F194C122034D}"/>
              </a:ext>
            </a:extLst>
          </p:cNvPr>
          <p:cNvSpPr>
            <a:spLocks noGrp="1"/>
          </p:cNvSpPr>
          <p:nvPr>
            <p:ph type="sldNum" sz="quarter" idx="12"/>
          </p:nvPr>
        </p:nvSpPr>
        <p:spPr/>
        <p:txBody>
          <a:bodyPr/>
          <a:lstStyle/>
          <a:p>
            <a:fld id="{1D0502D7-7457-3D4D-ACE8-48080F4424E4}" type="slidenum">
              <a:rPr lang="en-US" smtClean="0"/>
              <a:pPr/>
              <a:t>30</a:t>
            </a:fld>
            <a:endParaRPr lang="en-US"/>
          </a:p>
        </p:txBody>
      </p:sp>
      <p:sp>
        <p:nvSpPr>
          <p:cNvPr id="9" name="Text Placeholder 2">
            <a:extLst>
              <a:ext uri="{FF2B5EF4-FFF2-40B4-BE49-F238E27FC236}">
                <a16:creationId xmlns:a16="http://schemas.microsoft.com/office/drawing/2014/main" id="{F1D170B0-4A08-704D-A6E3-08B2F46B3F26}"/>
              </a:ext>
            </a:extLst>
          </p:cNvPr>
          <p:cNvSpPr>
            <a:spLocks noGrp="1"/>
          </p:cNvSpPr>
          <p:nvPr>
            <p:ph type="body" sz="quarter" idx="13"/>
          </p:nvPr>
        </p:nvSpPr>
        <p:spPr>
          <a:xfrm>
            <a:off x="670983" y="1425662"/>
            <a:ext cx="10674350" cy="4594086"/>
          </a:xfrm>
        </p:spPr>
        <p:txBody>
          <a:bodyPr>
            <a:noAutofit/>
          </a:bodyPr>
          <a:lstStyle/>
          <a:p>
            <a:pPr>
              <a:lnSpc>
                <a:spcPct val="150000"/>
              </a:lnSpc>
              <a:buClr>
                <a:schemeClr val="accent6"/>
              </a:buClr>
              <a:buFont typeface="Wingdings" pitchFamily="2" charset="2"/>
              <a:buChar char="q"/>
            </a:pPr>
            <a:r>
              <a:rPr lang="en-GB" sz="2400" b="0" dirty="0">
                <a:latin typeface="Futura Medium"/>
                <a:cs typeface="Futura Medium"/>
              </a:rPr>
              <a:t> Start getting to know the site</a:t>
            </a:r>
          </a:p>
          <a:p>
            <a:pPr>
              <a:lnSpc>
                <a:spcPct val="150000"/>
              </a:lnSpc>
              <a:buClr>
                <a:schemeClr val="accent6"/>
              </a:buClr>
              <a:buFont typeface="Wingdings" pitchFamily="2" charset="2"/>
              <a:buChar char="q"/>
            </a:pPr>
            <a:r>
              <a:rPr lang="en-US" sz="2400" b="0" dirty="0"/>
              <a:t> Create an account and set up an alert</a:t>
            </a:r>
          </a:p>
          <a:p>
            <a:pPr>
              <a:lnSpc>
                <a:spcPct val="150000"/>
              </a:lnSpc>
              <a:buClr>
                <a:schemeClr val="accent6"/>
              </a:buClr>
              <a:buFont typeface="Wingdings" pitchFamily="2" charset="2"/>
              <a:buChar char="q"/>
            </a:pPr>
            <a:r>
              <a:rPr lang="en-GB" sz="2400" b="0" dirty="0">
                <a:latin typeface="Futura Medium"/>
                <a:cs typeface="Futura Medium"/>
              </a:rPr>
              <a:t> Start actively looking from February onwards</a:t>
            </a:r>
          </a:p>
          <a:p>
            <a:pPr>
              <a:lnSpc>
                <a:spcPct val="150000"/>
              </a:lnSpc>
              <a:buClr>
                <a:schemeClr val="accent6"/>
              </a:buClr>
              <a:buFont typeface="Wingdings" pitchFamily="2" charset="2"/>
              <a:buChar char="q"/>
            </a:pPr>
            <a:r>
              <a:rPr lang="en-GB" sz="2400" b="0" dirty="0">
                <a:latin typeface="Futura Medium"/>
                <a:cs typeface="Futura Medium"/>
              </a:rPr>
              <a:t> Look on company’s own websites</a:t>
            </a:r>
            <a:endParaRPr lang="en-GB" sz="2400" b="0" dirty="0">
              <a:latin typeface="Futura Medium" panose="020B0602020204020303" pitchFamily="34" charset="-79"/>
              <a:cs typeface="Futura Medium" panose="020B0602020204020303" pitchFamily="34" charset="-79"/>
            </a:endParaRPr>
          </a:p>
        </p:txBody>
      </p:sp>
      <p:sp>
        <p:nvSpPr>
          <p:cNvPr id="10" name="Title 3">
            <a:extLst>
              <a:ext uri="{FF2B5EF4-FFF2-40B4-BE49-F238E27FC236}">
                <a16:creationId xmlns:a16="http://schemas.microsoft.com/office/drawing/2014/main" id="{2ED8AF87-1806-F646-B8B3-4EF441B74847}"/>
              </a:ext>
            </a:extLst>
          </p:cNvPr>
          <p:cNvSpPr>
            <a:spLocks noGrp="1"/>
          </p:cNvSpPr>
          <p:nvPr>
            <p:ph type="title"/>
          </p:nvPr>
        </p:nvSpPr>
        <p:spPr>
          <a:xfrm>
            <a:off x="670984" y="475521"/>
            <a:ext cx="10801349" cy="442789"/>
          </a:xfrm>
        </p:spPr>
        <p:txBody>
          <a:bodyPr/>
          <a:lstStyle/>
          <a:p>
            <a:r>
              <a:rPr lang="en-US"/>
              <a:t>When to look for vacancies </a:t>
            </a:r>
          </a:p>
        </p:txBody>
      </p:sp>
      <p:pic>
        <p:nvPicPr>
          <p:cNvPr id="3074" name="Picture 2" descr="Laptop free icon">
            <a:extLst>
              <a:ext uri="{FF2B5EF4-FFF2-40B4-BE49-F238E27FC236}">
                <a16:creationId xmlns:a16="http://schemas.microsoft.com/office/drawing/2014/main" id="{A4F1F9A2-FD07-3747-A9F1-5F501C150E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3310" y="1465146"/>
            <a:ext cx="3927707" cy="39277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70624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F238A-A9EC-954D-B06D-AB59AC1013B8}"/>
              </a:ext>
            </a:extLst>
          </p:cNvPr>
          <p:cNvSpPr>
            <a:spLocks noGrp="1"/>
          </p:cNvSpPr>
          <p:nvPr>
            <p:ph type="ctrTitle"/>
          </p:nvPr>
        </p:nvSpPr>
        <p:spPr>
          <a:xfrm>
            <a:off x="695324" y="2921504"/>
            <a:ext cx="10801351" cy="1329595"/>
          </a:xfrm>
          <a:ln>
            <a:noFill/>
          </a:ln>
        </p:spPr>
        <p:txBody>
          <a:bodyPr/>
          <a:lstStyle/>
          <a:p>
            <a:pPr algn="ctr"/>
            <a:r>
              <a:rPr lang="en-US" sz="4800" dirty="0">
                <a:solidFill>
                  <a:schemeClr val="accent2"/>
                </a:solidFill>
              </a:rPr>
              <a:t>What does the apprenticeship application process involve?</a:t>
            </a:r>
          </a:p>
        </p:txBody>
      </p:sp>
    </p:spTree>
    <p:extLst>
      <p:ext uri="{BB962C8B-B14F-4D97-AF65-F5344CB8AC3E}">
        <p14:creationId xmlns:p14="http://schemas.microsoft.com/office/powerpoint/2010/main" val="26751801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FD30FBF-6178-6048-A93E-33445DB6C40E}"/>
              </a:ext>
            </a:extLst>
          </p:cNvPr>
          <p:cNvSpPr>
            <a:spLocks noGrp="1"/>
          </p:cNvSpPr>
          <p:nvPr>
            <p:ph type="sldNum" sz="quarter" idx="12"/>
          </p:nvPr>
        </p:nvSpPr>
        <p:spPr/>
        <p:txBody>
          <a:bodyPr/>
          <a:lstStyle/>
          <a:p>
            <a:fld id="{1D0502D7-7457-3D4D-ACE8-48080F4424E4}" type="slidenum">
              <a:rPr lang="en-US" smtClean="0"/>
              <a:pPr/>
              <a:t>32</a:t>
            </a:fld>
            <a:endParaRPr lang="en-US"/>
          </a:p>
        </p:txBody>
      </p:sp>
      <p:sp>
        <p:nvSpPr>
          <p:cNvPr id="5" name="Title 4">
            <a:extLst>
              <a:ext uri="{FF2B5EF4-FFF2-40B4-BE49-F238E27FC236}">
                <a16:creationId xmlns:a16="http://schemas.microsoft.com/office/drawing/2014/main" id="{61F03FE7-F4C2-3642-8EF6-DBADBED02AB6}"/>
              </a:ext>
            </a:extLst>
          </p:cNvPr>
          <p:cNvSpPr>
            <a:spLocks noGrp="1"/>
          </p:cNvSpPr>
          <p:nvPr>
            <p:ph type="title"/>
          </p:nvPr>
        </p:nvSpPr>
        <p:spPr>
          <a:xfrm>
            <a:off x="670984" y="475521"/>
            <a:ext cx="10801349" cy="442789"/>
          </a:xfrm>
        </p:spPr>
        <p:txBody>
          <a:bodyPr/>
          <a:lstStyle/>
          <a:p>
            <a:r>
              <a:rPr lang="en-US" dirty="0"/>
              <a:t>Apprenticeship application process</a:t>
            </a:r>
          </a:p>
        </p:txBody>
      </p:sp>
      <p:sp>
        <p:nvSpPr>
          <p:cNvPr id="11" name="Text Placeholder 2">
            <a:extLst>
              <a:ext uri="{FF2B5EF4-FFF2-40B4-BE49-F238E27FC236}">
                <a16:creationId xmlns:a16="http://schemas.microsoft.com/office/drawing/2014/main" id="{2E931214-2C02-D741-A601-A428BA3EB7D6}"/>
              </a:ext>
            </a:extLst>
          </p:cNvPr>
          <p:cNvSpPr>
            <a:spLocks noGrp="1"/>
          </p:cNvSpPr>
          <p:nvPr>
            <p:ph type="body" sz="quarter" idx="13"/>
          </p:nvPr>
        </p:nvSpPr>
        <p:spPr>
          <a:xfrm>
            <a:off x="670983" y="1425662"/>
            <a:ext cx="10674350" cy="4594086"/>
          </a:xfrm>
        </p:spPr>
        <p:txBody>
          <a:bodyPr>
            <a:noAutofit/>
          </a:bodyPr>
          <a:lstStyle/>
          <a:p>
            <a:pPr marL="457200" indent="-457200">
              <a:lnSpc>
                <a:spcPct val="150000"/>
              </a:lnSpc>
              <a:buClr>
                <a:schemeClr val="accent6"/>
              </a:buClr>
              <a:buFont typeface="+mj-lt"/>
              <a:buAutoNum type="arabicPeriod"/>
            </a:pPr>
            <a:r>
              <a:rPr lang="en-GB" sz="2400" b="0" dirty="0">
                <a:latin typeface="Futura Medium"/>
                <a:cs typeface="Futura Medium"/>
              </a:rPr>
              <a:t>Online application</a:t>
            </a:r>
          </a:p>
          <a:p>
            <a:pPr marL="457200" indent="-457200">
              <a:lnSpc>
                <a:spcPct val="150000"/>
              </a:lnSpc>
              <a:buClr>
                <a:schemeClr val="accent6"/>
              </a:buClr>
              <a:buFont typeface="+mj-lt"/>
              <a:buAutoNum type="arabicPeriod"/>
            </a:pPr>
            <a:r>
              <a:rPr lang="en-GB" sz="2400" b="0" dirty="0">
                <a:latin typeface="Futura Medium"/>
                <a:cs typeface="Futura Medium"/>
              </a:rPr>
              <a:t>CV and/or Covering Letter</a:t>
            </a:r>
          </a:p>
          <a:p>
            <a:pPr marL="457200" indent="-457200">
              <a:lnSpc>
                <a:spcPct val="150000"/>
              </a:lnSpc>
              <a:buClr>
                <a:schemeClr val="accent6"/>
              </a:buClr>
              <a:buFont typeface="+mj-lt"/>
              <a:buAutoNum type="arabicPeriod"/>
            </a:pPr>
            <a:r>
              <a:rPr lang="en-GB" sz="2400" b="0" dirty="0">
                <a:latin typeface="Futura Medium"/>
                <a:cs typeface="Futura Medium"/>
              </a:rPr>
              <a:t>Interview  </a:t>
            </a:r>
            <a:endParaRPr lang="en-GB" sz="2400" b="0" dirty="0">
              <a:latin typeface="Futura Medium" panose="020B0602020204020303" pitchFamily="34" charset="-79"/>
              <a:cs typeface="Futura Medium" panose="020B0602020204020303" pitchFamily="34" charset="-79"/>
            </a:endParaRPr>
          </a:p>
        </p:txBody>
      </p:sp>
      <p:pic>
        <p:nvPicPr>
          <p:cNvPr id="2050" name="Picture 2" descr="Workflow free icon">
            <a:extLst>
              <a:ext uri="{FF2B5EF4-FFF2-40B4-BE49-F238E27FC236}">
                <a16:creationId xmlns:a16="http://schemas.microsoft.com/office/drawing/2014/main" id="{A68C5746-2907-0A48-A7A4-069F6AF68B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9500" y="1516505"/>
            <a:ext cx="3915833" cy="39158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93621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FD30FBF-6178-6048-A93E-33445DB6C40E}"/>
              </a:ext>
            </a:extLst>
          </p:cNvPr>
          <p:cNvSpPr>
            <a:spLocks noGrp="1"/>
          </p:cNvSpPr>
          <p:nvPr>
            <p:ph type="sldNum" sz="quarter" idx="12"/>
          </p:nvPr>
        </p:nvSpPr>
        <p:spPr/>
        <p:txBody>
          <a:bodyPr/>
          <a:lstStyle/>
          <a:p>
            <a:fld id="{1D0502D7-7457-3D4D-ACE8-48080F4424E4}" type="slidenum">
              <a:rPr lang="en-US" smtClean="0"/>
              <a:pPr/>
              <a:t>33</a:t>
            </a:fld>
            <a:endParaRPr lang="en-US"/>
          </a:p>
        </p:txBody>
      </p:sp>
      <p:sp>
        <p:nvSpPr>
          <p:cNvPr id="5" name="Title 4">
            <a:extLst>
              <a:ext uri="{FF2B5EF4-FFF2-40B4-BE49-F238E27FC236}">
                <a16:creationId xmlns:a16="http://schemas.microsoft.com/office/drawing/2014/main" id="{61F03FE7-F4C2-3642-8EF6-DBADBED02AB6}"/>
              </a:ext>
            </a:extLst>
          </p:cNvPr>
          <p:cNvSpPr>
            <a:spLocks noGrp="1"/>
          </p:cNvSpPr>
          <p:nvPr>
            <p:ph type="title"/>
          </p:nvPr>
        </p:nvSpPr>
        <p:spPr>
          <a:xfrm>
            <a:off x="670984" y="475521"/>
            <a:ext cx="10801349" cy="442789"/>
          </a:xfrm>
        </p:spPr>
        <p:txBody>
          <a:bodyPr/>
          <a:lstStyle/>
          <a:p>
            <a:r>
              <a:rPr lang="en-GB" dirty="0"/>
              <a:t>How hobbies can support an application</a:t>
            </a:r>
          </a:p>
        </p:txBody>
      </p:sp>
      <p:graphicFrame>
        <p:nvGraphicFramePr>
          <p:cNvPr id="15" name="Table 15">
            <a:extLst>
              <a:ext uri="{FF2B5EF4-FFF2-40B4-BE49-F238E27FC236}">
                <a16:creationId xmlns:a16="http://schemas.microsoft.com/office/drawing/2014/main" id="{F02EF1AD-A4F3-2744-AED1-F653513F0B5B}"/>
              </a:ext>
            </a:extLst>
          </p:cNvPr>
          <p:cNvGraphicFramePr>
            <a:graphicFrameLocks noGrp="1"/>
          </p:cNvGraphicFramePr>
          <p:nvPr>
            <p:extLst>
              <p:ext uri="{D42A27DB-BD31-4B8C-83A1-F6EECF244321}">
                <p14:modId xmlns:p14="http://schemas.microsoft.com/office/powerpoint/2010/main" val="17369913"/>
              </p:ext>
            </p:extLst>
          </p:nvPr>
        </p:nvGraphicFramePr>
        <p:xfrm>
          <a:off x="689212" y="1424110"/>
          <a:ext cx="11121789" cy="4214691"/>
        </p:xfrm>
        <a:graphic>
          <a:graphicData uri="http://schemas.openxmlformats.org/drawingml/2006/table">
            <a:tbl>
              <a:tblPr firstRow="1" bandRow="1">
                <a:tableStyleId>{00A15C55-8517-42AA-B614-E9B94910E393}</a:tableStyleId>
              </a:tblPr>
              <a:tblGrid>
                <a:gridCol w="3707263">
                  <a:extLst>
                    <a:ext uri="{9D8B030D-6E8A-4147-A177-3AD203B41FA5}">
                      <a16:colId xmlns:a16="http://schemas.microsoft.com/office/drawing/2014/main" val="1295042368"/>
                    </a:ext>
                  </a:extLst>
                </a:gridCol>
                <a:gridCol w="3707263">
                  <a:extLst>
                    <a:ext uri="{9D8B030D-6E8A-4147-A177-3AD203B41FA5}">
                      <a16:colId xmlns:a16="http://schemas.microsoft.com/office/drawing/2014/main" val="941400938"/>
                    </a:ext>
                  </a:extLst>
                </a:gridCol>
                <a:gridCol w="3707263">
                  <a:extLst>
                    <a:ext uri="{9D8B030D-6E8A-4147-A177-3AD203B41FA5}">
                      <a16:colId xmlns:a16="http://schemas.microsoft.com/office/drawing/2014/main" val="1471964835"/>
                    </a:ext>
                  </a:extLst>
                </a:gridCol>
              </a:tblGrid>
              <a:tr h="540345">
                <a:tc>
                  <a:txBody>
                    <a:bodyPr/>
                    <a:lstStyle/>
                    <a:p>
                      <a:pPr marL="342900" indent="-342900">
                        <a:buClr>
                          <a:schemeClr val="accent2"/>
                        </a:buClr>
                        <a:buFont typeface="Arial" panose="020B0604020202020204" pitchFamily="34" charset="0"/>
                        <a:buChar char="•"/>
                      </a:pPr>
                      <a:r>
                        <a:rPr lang="en-US" sz="2400" b="0" dirty="0">
                          <a:solidFill>
                            <a:schemeClr val="accent3"/>
                          </a:solidFill>
                          <a:latin typeface="Futura Medium" panose="020B0602020204020303" pitchFamily="34" charset="-79"/>
                          <a:cs typeface="Futura Medium" panose="020B0602020204020303" pitchFamily="34" charset="-79"/>
                        </a:rPr>
                        <a:t>Art/Photography</a:t>
                      </a:r>
                    </a:p>
                  </a:txBody>
                  <a:tcPr/>
                </a:tc>
                <a:tc>
                  <a:txBody>
                    <a:bodyPr/>
                    <a:lstStyle/>
                    <a:p>
                      <a:pPr marL="342900" indent="-342900">
                        <a:buClr>
                          <a:schemeClr val="accent2"/>
                        </a:buClr>
                        <a:buFont typeface="Arial" panose="020B0604020202020204" pitchFamily="34" charset="0"/>
                        <a:buChar char="•"/>
                      </a:pPr>
                      <a:r>
                        <a:rPr lang="en-US" sz="2400">
                          <a:solidFill>
                            <a:schemeClr val="accent3"/>
                          </a:solidFill>
                          <a:latin typeface="Futura Medium" panose="020B0602020204020303" pitchFamily="34" charset="-79"/>
                          <a:cs typeface="Futura Medium" panose="020B0602020204020303" pitchFamily="34" charset="-79"/>
                        </a:rPr>
                        <a:t>Music </a:t>
                      </a:r>
                      <a:endParaRPr lang="en-US" sz="2400" dirty="0">
                        <a:solidFill>
                          <a:schemeClr val="accent3"/>
                        </a:solidFill>
                        <a:latin typeface="Futura Medium" panose="020B0602020204020303" pitchFamily="34" charset="-79"/>
                        <a:cs typeface="Futura Medium" panose="020B0602020204020303" pitchFamily="34" charset="-79"/>
                      </a:endParaRPr>
                    </a:p>
                  </a:txBody>
                  <a:tcPr/>
                </a:tc>
                <a:tc>
                  <a:txBody>
                    <a:bodyPr/>
                    <a:lstStyle/>
                    <a:p>
                      <a:pPr marL="342900" indent="-342900">
                        <a:buClr>
                          <a:schemeClr val="accent2"/>
                        </a:buClr>
                        <a:buFont typeface="Arial" panose="020B0604020202020204" pitchFamily="34" charset="0"/>
                        <a:buChar char="•"/>
                      </a:pPr>
                      <a:r>
                        <a:rPr lang="en-US" sz="2400" dirty="0">
                          <a:solidFill>
                            <a:schemeClr val="accent3"/>
                          </a:solidFill>
                          <a:latin typeface="Futura Medium" panose="020B0602020204020303" pitchFamily="34" charset="-79"/>
                          <a:cs typeface="Futura Medium" panose="020B0602020204020303" pitchFamily="34" charset="-79"/>
                        </a:rPr>
                        <a:t>Social Media</a:t>
                      </a:r>
                    </a:p>
                  </a:txBody>
                  <a:tcPr/>
                </a:tc>
                <a:extLst>
                  <a:ext uri="{0D108BD9-81ED-4DB2-BD59-A6C34878D82A}">
                    <a16:rowId xmlns:a16="http://schemas.microsoft.com/office/drawing/2014/main" val="1267814892"/>
                  </a:ext>
                </a:extLst>
              </a:tr>
              <a:tr h="540345">
                <a:tc>
                  <a:txBody>
                    <a:bodyPr/>
                    <a:lstStyle/>
                    <a:p>
                      <a:pPr marL="342900" indent="-342900">
                        <a:buClr>
                          <a:schemeClr val="accent2"/>
                        </a:buClr>
                        <a:buFont typeface="Arial" panose="020B0604020202020204" pitchFamily="34" charset="0"/>
                        <a:buChar char="•"/>
                      </a:pPr>
                      <a:r>
                        <a:rPr lang="en-US" sz="2400" dirty="0">
                          <a:solidFill>
                            <a:schemeClr val="accent3"/>
                          </a:solidFill>
                          <a:latin typeface="Futura Medium" panose="020B0602020204020303" pitchFamily="34" charset="-79"/>
                          <a:cs typeface="Futura Medium" panose="020B0602020204020303" pitchFamily="34" charset="-79"/>
                        </a:rPr>
                        <a:t>Comedy </a:t>
                      </a:r>
                    </a:p>
                  </a:txBody>
                  <a:tcPr/>
                </a:tc>
                <a:tc>
                  <a:txBody>
                    <a:bodyPr/>
                    <a:lstStyle/>
                    <a:p>
                      <a:pPr marL="342900" indent="-342900">
                        <a:buClr>
                          <a:schemeClr val="accent2"/>
                        </a:buClr>
                        <a:buFont typeface="Arial" panose="020B0604020202020204" pitchFamily="34" charset="0"/>
                        <a:buChar char="•"/>
                      </a:pPr>
                      <a:r>
                        <a:rPr lang="en-US" sz="2400" dirty="0">
                          <a:solidFill>
                            <a:schemeClr val="accent3"/>
                          </a:solidFill>
                          <a:latin typeface="Futura Medium" panose="020B0602020204020303" pitchFamily="34" charset="-79"/>
                          <a:cs typeface="Futura Medium" panose="020B0602020204020303" pitchFamily="34" charset="-79"/>
                        </a:rPr>
                        <a:t>Pet ownership</a:t>
                      </a:r>
                    </a:p>
                  </a:txBody>
                  <a:tcPr/>
                </a:tc>
                <a:tc>
                  <a:txBody>
                    <a:bodyPr/>
                    <a:lstStyle/>
                    <a:p>
                      <a:pPr marL="342900" indent="-342900">
                        <a:buClr>
                          <a:schemeClr val="accent2"/>
                        </a:buClr>
                        <a:buFont typeface="Arial" panose="020B0604020202020204" pitchFamily="34" charset="0"/>
                        <a:buChar char="•"/>
                      </a:pPr>
                      <a:r>
                        <a:rPr lang="en-US" sz="2400" dirty="0" err="1">
                          <a:solidFill>
                            <a:schemeClr val="accent3"/>
                          </a:solidFill>
                          <a:latin typeface="Futura Medium" panose="020B0602020204020303" pitchFamily="34" charset="-79"/>
                          <a:cs typeface="Futura Medium" panose="020B0602020204020303" pitchFamily="34" charset="-79"/>
                        </a:rPr>
                        <a:t>Socialising</a:t>
                      </a:r>
                      <a:endParaRPr lang="en-US" sz="2400" dirty="0">
                        <a:solidFill>
                          <a:schemeClr val="accent3"/>
                        </a:solidFill>
                        <a:latin typeface="Futura Medium" panose="020B0602020204020303" pitchFamily="34" charset="-79"/>
                        <a:cs typeface="Futura Medium" panose="020B0602020204020303" pitchFamily="34" charset="-79"/>
                      </a:endParaRPr>
                    </a:p>
                  </a:txBody>
                  <a:tcPr/>
                </a:tc>
                <a:extLst>
                  <a:ext uri="{0D108BD9-81ED-4DB2-BD59-A6C34878D82A}">
                    <a16:rowId xmlns:a16="http://schemas.microsoft.com/office/drawing/2014/main" val="3059530419"/>
                  </a:ext>
                </a:extLst>
              </a:tr>
              <a:tr h="540345">
                <a:tc>
                  <a:txBody>
                    <a:bodyPr/>
                    <a:lstStyle/>
                    <a:p>
                      <a:pPr marL="342900" indent="-342900">
                        <a:buClr>
                          <a:schemeClr val="accent2"/>
                        </a:buClr>
                        <a:buFont typeface="Arial" panose="020B0604020202020204" pitchFamily="34" charset="0"/>
                        <a:buChar char="•"/>
                      </a:pPr>
                      <a:r>
                        <a:rPr lang="en-US" sz="2400" dirty="0">
                          <a:solidFill>
                            <a:schemeClr val="accent3"/>
                          </a:solidFill>
                          <a:latin typeface="Futura Medium" panose="020B0602020204020303" pitchFamily="34" charset="-79"/>
                          <a:cs typeface="Futura Medium" panose="020B0602020204020303" pitchFamily="34" charset="-79"/>
                        </a:rPr>
                        <a:t>Cooking</a:t>
                      </a:r>
                    </a:p>
                  </a:txBody>
                  <a:tcPr/>
                </a:tc>
                <a:tc>
                  <a:txBody>
                    <a:bodyPr/>
                    <a:lstStyle/>
                    <a:p>
                      <a:pPr marL="342900" indent="-342900">
                        <a:buClr>
                          <a:schemeClr val="accent2"/>
                        </a:buClr>
                        <a:buFont typeface="Arial" panose="020B0604020202020204" pitchFamily="34" charset="0"/>
                        <a:buChar char="•"/>
                      </a:pPr>
                      <a:r>
                        <a:rPr lang="en-US" sz="2400" dirty="0">
                          <a:solidFill>
                            <a:schemeClr val="accent3"/>
                          </a:solidFill>
                          <a:latin typeface="Futura Medium" panose="020B0602020204020303" pitchFamily="34" charset="-79"/>
                          <a:cs typeface="Futura Medium" panose="020B0602020204020303" pitchFamily="34" charset="-79"/>
                        </a:rPr>
                        <a:t>Puzzles</a:t>
                      </a:r>
                    </a:p>
                  </a:txBody>
                  <a:tcPr/>
                </a:tc>
                <a:tc>
                  <a:txBody>
                    <a:bodyPr/>
                    <a:lstStyle/>
                    <a:p>
                      <a:pPr marL="342900" indent="-342900">
                        <a:buClr>
                          <a:schemeClr val="accent2"/>
                        </a:buClr>
                        <a:buFont typeface="Arial" panose="020B0604020202020204" pitchFamily="34" charset="0"/>
                        <a:buChar char="•"/>
                      </a:pPr>
                      <a:r>
                        <a:rPr lang="en-US" sz="2400" dirty="0">
                          <a:solidFill>
                            <a:schemeClr val="accent3"/>
                          </a:solidFill>
                          <a:latin typeface="Futura Medium" panose="020B0602020204020303" pitchFamily="34" charset="-79"/>
                          <a:cs typeface="Futura Medium" panose="020B0602020204020303" pitchFamily="34" charset="-79"/>
                        </a:rPr>
                        <a:t>Sports/fitness</a:t>
                      </a:r>
                    </a:p>
                  </a:txBody>
                  <a:tcPr/>
                </a:tc>
                <a:extLst>
                  <a:ext uri="{0D108BD9-81ED-4DB2-BD59-A6C34878D82A}">
                    <a16:rowId xmlns:a16="http://schemas.microsoft.com/office/drawing/2014/main" val="4224637961"/>
                  </a:ext>
                </a:extLst>
              </a:tr>
              <a:tr h="540345">
                <a:tc>
                  <a:txBody>
                    <a:bodyPr/>
                    <a:lstStyle/>
                    <a:p>
                      <a:pPr marL="342900" indent="-342900">
                        <a:buClr>
                          <a:schemeClr val="accent2"/>
                        </a:buClr>
                        <a:buFont typeface="Arial" panose="020B0604020202020204" pitchFamily="34" charset="0"/>
                        <a:buChar char="•"/>
                      </a:pPr>
                      <a:r>
                        <a:rPr lang="en-US" sz="2400" dirty="0">
                          <a:solidFill>
                            <a:schemeClr val="accent3"/>
                          </a:solidFill>
                          <a:latin typeface="Futura Medium" panose="020B0602020204020303" pitchFamily="34" charset="-79"/>
                          <a:cs typeface="Futura Medium" panose="020B0602020204020303" pitchFamily="34" charset="-79"/>
                        </a:rPr>
                        <a:t>Dance</a:t>
                      </a:r>
                    </a:p>
                  </a:txBody>
                  <a:tcPr/>
                </a:tc>
                <a:tc>
                  <a:txBody>
                    <a:bodyPr/>
                    <a:lstStyle/>
                    <a:p>
                      <a:pPr marL="342900" indent="-342900">
                        <a:buClr>
                          <a:schemeClr val="accent2"/>
                        </a:buClr>
                        <a:buFont typeface="Arial" panose="020B0604020202020204" pitchFamily="34" charset="0"/>
                        <a:buChar char="•"/>
                      </a:pPr>
                      <a:r>
                        <a:rPr lang="en-US" sz="2400" dirty="0">
                          <a:solidFill>
                            <a:schemeClr val="accent3"/>
                          </a:solidFill>
                          <a:latin typeface="Futura Medium" panose="020B0602020204020303" pitchFamily="34" charset="-79"/>
                          <a:cs typeface="Futura Medium" panose="020B0602020204020303" pitchFamily="34" charset="-79"/>
                        </a:rPr>
                        <a:t>Reading</a:t>
                      </a:r>
                    </a:p>
                  </a:txBody>
                  <a:tcPr/>
                </a:tc>
                <a:tc>
                  <a:txBody>
                    <a:bodyPr/>
                    <a:lstStyle/>
                    <a:p>
                      <a:pPr marL="342900" indent="-342900">
                        <a:buClr>
                          <a:schemeClr val="accent2"/>
                        </a:buClr>
                        <a:buFont typeface="Arial" panose="020B0604020202020204" pitchFamily="34" charset="0"/>
                        <a:buChar char="•"/>
                      </a:pPr>
                      <a:r>
                        <a:rPr lang="en-US" sz="2400" dirty="0">
                          <a:solidFill>
                            <a:schemeClr val="accent3"/>
                          </a:solidFill>
                          <a:latin typeface="Futura Medium" panose="020B0602020204020303" pitchFamily="34" charset="-79"/>
                          <a:cs typeface="Futura Medium" panose="020B0602020204020303" pitchFamily="34" charset="-79"/>
                        </a:rPr>
                        <a:t>Volunteering</a:t>
                      </a:r>
                    </a:p>
                  </a:txBody>
                  <a:tcPr/>
                </a:tc>
                <a:extLst>
                  <a:ext uri="{0D108BD9-81ED-4DB2-BD59-A6C34878D82A}">
                    <a16:rowId xmlns:a16="http://schemas.microsoft.com/office/drawing/2014/main" val="10068709"/>
                  </a:ext>
                </a:extLst>
              </a:tr>
              <a:tr h="540345">
                <a:tc>
                  <a:txBody>
                    <a:bodyPr/>
                    <a:lstStyle/>
                    <a:p>
                      <a:pPr marL="342900" indent="-342900">
                        <a:buClr>
                          <a:schemeClr val="accent2"/>
                        </a:buClr>
                        <a:buFont typeface="Arial" panose="020B0604020202020204" pitchFamily="34" charset="0"/>
                        <a:buChar char="•"/>
                      </a:pPr>
                      <a:r>
                        <a:rPr lang="en-US" sz="2400" dirty="0">
                          <a:solidFill>
                            <a:schemeClr val="accent3"/>
                          </a:solidFill>
                          <a:latin typeface="Futura Medium" panose="020B0602020204020303" pitchFamily="34" charset="-79"/>
                          <a:cs typeface="Futura Medium" panose="020B0602020204020303" pitchFamily="34" charset="-79"/>
                        </a:rPr>
                        <a:t>Drama</a:t>
                      </a:r>
                    </a:p>
                  </a:txBody>
                  <a:tcPr/>
                </a:tc>
                <a:tc>
                  <a:txBody>
                    <a:bodyPr/>
                    <a:lstStyle/>
                    <a:p>
                      <a:pPr marL="342900" indent="-342900">
                        <a:buClr>
                          <a:schemeClr val="accent2"/>
                        </a:buClr>
                        <a:buFont typeface="Arial" panose="020B0604020202020204" pitchFamily="34" charset="0"/>
                        <a:buChar char="•"/>
                      </a:pPr>
                      <a:r>
                        <a:rPr lang="en-US" sz="2400" dirty="0">
                          <a:solidFill>
                            <a:schemeClr val="accent3"/>
                          </a:solidFill>
                          <a:latin typeface="Futura Medium" panose="020B0602020204020303" pitchFamily="34" charset="-79"/>
                          <a:cs typeface="Futura Medium" panose="020B0602020204020303" pitchFamily="34" charset="-79"/>
                        </a:rPr>
                        <a:t>Scouts/Guides</a:t>
                      </a:r>
                    </a:p>
                  </a:txBody>
                  <a:tcPr/>
                </a:tc>
                <a:tc>
                  <a:txBody>
                    <a:bodyPr/>
                    <a:lstStyle/>
                    <a:p>
                      <a:pPr marL="342900" indent="-342900">
                        <a:buClr>
                          <a:schemeClr val="accent2"/>
                        </a:buClr>
                        <a:buFont typeface="Arial" panose="020B0604020202020204" pitchFamily="34" charset="0"/>
                        <a:buChar char="•"/>
                      </a:pPr>
                      <a:endParaRPr lang="en-US" sz="2400" dirty="0">
                        <a:solidFill>
                          <a:schemeClr val="accent3"/>
                        </a:solidFill>
                        <a:latin typeface="Futura Medium" panose="020B0602020204020303" pitchFamily="34" charset="-79"/>
                        <a:cs typeface="Futura Medium" panose="020B0602020204020303" pitchFamily="34" charset="-79"/>
                      </a:endParaRPr>
                    </a:p>
                  </a:txBody>
                  <a:tcPr/>
                </a:tc>
                <a:extLst>
                  <a:ext uri="{0D108BD9-81ED-4DB2-BD59-A6C34878D82A}">
                    <a16:rowId xmlns:a16="http://schemas.microsoft.com/office/drawing/2014/main" val="4163699622"/>
                  </a:ext>
                </a:extLst>
              </a:tr>
              <a:tr h="540345">
                <a:tc>
                  <a:txBody>
                    <a:bodyPr/>
                    <a:lstStyle/>
                    <a:p>
                      <a:pPr marL="342900" indent="-342900">
                        <a:buClr>
                          <a:schemeClr val="accent2"/>
                        </a:buClr>
                        <a:buFont typeface="Arial" panose="020B0604020202020204" pitchFamily="34" charset="0"/>
                        <a:buChar char="•"/>
                      </a:pPr>
                      <a:r>
                        <a:rPr lang="en-US" sz="2400" dirty="0">
                          <a:solidFill>
                            <a:schemeClr val="accent3"/>
                          </a:solidFill>
                          <a:latin typeface="Futura Medium" panose="020B0602020204020303" pitchFamily="34" charset="-79"/>
                          <a:cs typeface="Futura Medium" panose="020B0602020204020303" pitchFamily="34" charset="-79"/>
                        </a:rPr>
                        <a:t>Gaming</a:t>
                      </a:r>
                    </a:p>
                  </a:txBody>
                  <a:tcPr/>
                </a:tc>
                <a:tc>
                  <a:txBody>
                    <a:bodyPr/>
                    <a:lstStyle/>
                    <a:p>
                      <a:pPr marL="342900" indent="-342900">
                        <a:buClr>
                          <a:schemeClr val="accent2"/>
                        </a:buClr>
                        <a:buFont typeface="Arial" panose="020B0604020202020204" pitchFamily="34" charset="0"/>
                        <a:buChar char="•"/>
                      </a:pPr>
                      <a:endParaRPr lang="en-US" sz="2400" dirty="0">
                        <a:solidFill>
                          <a:schemeClr val="accent3"/>
                        </a:solidFill>
                        <a:latin typeface="Futura Medium" panose="020B0602020204020303" pitchFamily="34" charset="-79"/>
                        <a:cs typeface="Futura Medium" panose="020B0602020204020303" pitchFamily="34" charset="-79"/>
                      </a:endParaRPr>
                    </a:p>
                  </a:txBody>
                  <a:tcPr/>
                </a:tc>
                <a:tc>
                  <a:txBody>
                    <a:bodyPr/>
                    <a:lstStyle/>
                    <a:p>
                      <a:pPr marL="342900" indent="-342900">
                        <a:buClr>
                          <a:schemeClr val="accent2"/>
                        </a:buClr>
                        <a:buFont typeface="Arial" panose="020B0604020202020204" pitchFamily="34" charset="0"/>
                        <a:buChar char="•"/>
                      </a:pPr>
                      <a:endParaRPr lang="en-US" sz="2400" dirty="0">
                        <a:solidFill>
                          <a:schemeClr val="accent3"/>
                        </a:solidFill>
                        <a:latin typeface="Futura Medium" panose="020B0602020204020303" pitchFamily="34" charset="-79"/>
                        <a:cs typeface="Futura Medium" panose="020B0602020204020303" pitchFamily="34" charset="-79"/>
                      </a:endParaRPr>
                    </a:p>
                  </a:txBody>
                  <a:tcPr/>
                </a:tc>
                <a:extLst>
                  <a:ext uri="{0D108BD9-81ED-4DB2-BD59-A6C34878D82A}">
                    <a16:rowId xmlns:a16="http://schemas.microsoft.com/office/drawing/2014/main" val="2441057274"/>
                  </a:ext>
                </a:extLst>
              </a:tr>
              <a:tr h="972621">
                <a:tc>
                  <a:txBody>
                    <a:bodyPr/>
                    <a:lstStyle/>
                    <a:p>
                      <a:pPr marL="342900" indent="-342900">
                        <a:buClr>
                          <a:schemeClr val="accent2"/>
                        </a:buClr>
                        <a:buFont typeface="Arial" panose="020B0604020202020204" pitchFamily="34" charset="0"/>
                        <a:buChar char="•"/>
                      </a:pPr>
                      <a:r>
                        <a:rPr lang="en-US" sz="2400" dirty="0">
                          <a:solidFill>
                            <a:schemeClr val="accent3"/>
                          </a:solidFill>
                          <a:latin typeface="Futura Medium" panose="020B0602020204020303" pitchFamily="34" charset="-79"/>
                          <a:cs typeface="Futura Medium" panose="020B0602020204020303" pitchFamily="34" charset="-79"/>
                        </a:rPr>
                        <a:t>Make-up, beauty, fashion</a:t>
                      </a:r>
                    </a:p>
                  </a:txBody>
                  <a:tcPr/>
                </a:tc>
                <a:tc>
                  <a:txBody>
                    <a:bodyPr/>
                    <a:lstStyle/>
                    <a:p>
                      <a:pPr marL="342900" indent="-342900">
                        <a:buClr>
                          <a:schemeClr val="accent2"/>
                        </a:buClr>
                        <a:buFont typeface="Arial" panose="020B0604020202020204" pitchFamily="34" charset="0"/>
                        <a:buChar char="•"/>
                      </a:pPr>
                      <a:endParaRPr lang="en-US" sz="2400" dirty="0">
                        <a:solidFill>
                          <a:schemeClr val="accent3"/>
                        </a:solidFill>
                        <a:latin typeface="Futura Medium" panose="020B0602020204020303" pitchFamily="34" charset="-79"/>
                        <a:cs typeface="Futura Medium" panose="020B0602020204020303" pitchFamily="34" charset="-79"/>
                      </a:endParaRPr>
                    </a:p>
                  </a:txBody>
                  <a:tcPr/>
                </a:tc>
                <a:tc>
                  <a:txBody>
                    <a:bodyPr/>
                    <a:lstStyle/>
                    <a:p>
                      <a:pPr marL="342900" indent="-342900">
                        <a:buClr>
                          <a:schemeClr val="accent2"/>
                        </a:buClr>
                        <a:buFont typeface="Arial" panose="020B0604020202020204" pitchFamily="34" charset="0"/>
                        <a:buChar char="•"/>
                      </a:pPr>
                      <a:endParaRPr lang="en-US" sz="2400" dirty="0">
                        <a:solidFill>
                          <a:schemeClr val="accent3"/>
                        </a:solidFill>
                        <a:latin typeface="Futura Medium" panose="020B0602020204020303" pitchFamily="34" charset="-79"/>
                        <a:cs typeface="Futura Medium" panose="020B0602020204020303" pitchFamily="34" charset="-79"/>
                      </a:endParaRPr>
                    </a:p>
                  </a:txBody>
                  <a:tcPr/>
                </a:tc>
                <a:extLst>
                  <a:ext uri="{0D108BD9-81ED-4DB2-BD59-A6C34878D82A}">
                    <a16:rowId xmlns:a16="http://schemas.microsoft.com/office/drawing/2014/main" val="2070032407"/>
                  </a:ext>
                </a:extLst>
              </a:tr>
            </a:tbl>
          </a:graphicData>
        </a:graphic>
      </p:graphicFrame>
    </p:spTree>
    <p:extLst>
      <p:ext uri="{BB962C8B-B14F-4D97-AF65-F5344CB8AC3E}">
        <p14:creationId xmlns:p14="http://schemas.microsoft.com/office/powerpoint/2010/main" val="16759352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FD30FBF-6178-6048-A93E-33445DB6C40E}"/>
              </a:ext>
            </a:extLst>
          </p:cNvPr>
          <p:cNvSpPr>
            <a:spLocks noGrp="1"/>
          </p:cNvSpPr>
          <p:nvPr>
            <p:ph type="sldNum" sz="quarter" idx="12"/>
          </p:nvPr>
        </p:nvSpPr>
        <p:spPr/>
        <p:txBody>
          <a:bodyPr/>
          <a:lstStyle/>
          <a:p>
            <a:fld id="{1D0502D7-7457-3D4D-ACE8-48080F4424E4}" type="slidenum">
              <a:rPr lang="en-US" smtClean="0"/>
              <a:pPr/>
              <a:t>34</a:t>
            </a:fld>
            <a:endParaRPr lang="en-US"/>
          </a:p>
        </p:txBody>
      </p:sp>
      <p:sp>
        <p:nvSpPr>
          <p:cNvPr id="5" name="Title 4">
            <a:extLst>
              <a:ext uri="{FF2B5EF4-FFF2-40B4-BE49-F238E27FC236}">
                <a16:creationId xmlns:a16="http://schemas.microsoft.com/office/drawing/2014/main" id="{61F03FE7-F4C2-3642-8EF6-DBADBED02AB6}"/>
              </a:ext>
            </a:extLst>
          </p:cNvPr>
          <p:cNvSpPr>
            <a:spLocks noGrp="1"/>
          </p:cNvSpPr>
          <p:nvPr>
            <p:ph type="title"/>
          </p:nvPr>
        </p:nvSpPr>
        <p:spPr>
          <a:xfrm>
            <a:off x="670984" y="475521"/>
            <a:ext cx="10801349" cy="442789"/>
          </a:xfrm>
        </p:spPr>
        <p:txBody>
          <a:bodyPr/>
          <a:lstStyle/>
          <a:p>
            <a:r>
              <a:rPr lang="en-GB" dirty="0"/>
              <a:t>How hobbies can support an application</a:t>
            </a:r>
          </a:p>
        </p:txBody>
      </p:sp>
      <p:graphicFrame>
        <p:nvGraphicFramePr>
          <p:cNvPr id="9" name="Table 15">
            <a:extLst>
              <a:ext uri="{FF2B5EF4-FFF2-40B4-BE49-F238E27FC236}">
                <a16:creationId xmlns:a16="http://schemas.microsoft.com/office/drawing/2014/main" id="{B47EA2C1-9D51-104F-A465-B6D9EF9A0B69}"/>
              </a:ext>
            </a:extLst>
          </p:cNvPr>
          <p:cNvGraphicFramePr>
            <a:graphicFrameLocks noGrp="1"/>
          </p:cNvGraphicFramePr>
          <p:nvPr>
            <p:extLst>
              <p:ext uri="{D42A27DB-BD31-4B8C-83A1-F6EECF244321}">
                <p14:modId xmlns:p14="http://schemas.microsoft.com/office/powerpoint/2010/main" val="3483275472"/>
              </p:ext>
            </p:extLst>
          </p:nvPr>
        </p:nvGraphicFramePr>
        <p:xfrm>
          <a:off x="670984" y="1430216"/>
          <a:ext cx="3707263" cy="4267200"/>
        </p:xfrm>
        <a:graphic>
          <a:graphicData uri="http://schemas.openxmlformats.org/drawingml/2006/table">
            <a:tbl>
              <a:tblPr firstRow="1" bandRow="1">
                <a:tableStyleId>{00A15C55-8517-42AA-B614-E9B94910E393}</a:tableStyleId>
              </a:tblPr>
              <a:tblGrid>
                <a:gridCol w="3707263">
                  <a:extLst>
                    <a:ext uri="{9D8B030D-6E8A-4147-A177-3AD203B41FA5}">
                      <a16:colId xmlns:a16="http://schemas.microsoft.com/office/drawing/2014/main" val="1295042368"/>
                    </a:ext>
                  </a:extLst>
                </a:gridCol>
              </a:tblGrid>
              <a:tr h="0">
                <a:tc>
                  <a:txBody>
                    <a:bodyPr/>
                    <a:lstStyle/>
                    <a:p>
                      <a:pPr marL="0" indent="0">
                        <a:buFontTx/>
                        <a:buNone/>
                      </a:pPr>
                      <a:r>
                        <a:rPr lang="en-US" sz="2400" dirty="0">
                          <a:solidFill>
                            <a:schemeClr val="accent3"/>
                          </a:solidFill>
                          <a:latin typeface="Futura Medium" panose="020B0602020204020303" pitchFamily="34" charset="-79"/>
                          <a:cs typeface="Futura Medium" panose="020B0602020204020303" pitchFamily="34" charset="-79"/>
                        </a:rPr>
                        <a:t>Art/Photography</a:t>
                      </a:r>
                    </a:p>
                    <a:p>
                      <a:pPr marL="0" indent="0">
                        <a:buFontTx/>
                        <a:buNone/>
                      </a:pPr>
                      <a:r>
                        <a:rPr lang="en-US" sz="1600" b="0" dirty="0">
                          <a:solidFill>
                            <a:schemeClr val="accent3"/>
                          </a:solidFill>
                          <a:latin typeface="Futura Medium" panose="020B0602020204020303" pitchFamily="34" charset="-79"/>
                          <a:cs typeface="Futura Medium" panose="020B0602020204020303" pitchFamily="34" charset="-79"/>
                        </a:rPr>
                        <a:t>Creativity, eye for detail, passion, patience, idea development  </a:t>
                      </a:r>
                    </a:p>
                  </a:txBody>
                  <a:tcPr/>
                </a:tc>
                <a:extLst>
                  <a:ext uri="{0D108BD9-81ED-4DB2-BD59-A6C34878D82A}">
                    <a16:rowId xmlns:a16="http://schemas.microsoft.com/office/drawing/2014/main" val="1267814892"/>
                  </a:ext>
                </a:extLst>
              </a:tr>
              <a:tr h="540345">
                <a:tc>
                  <a:txBody>
                    <a:bodyPr/>
                    <a:lstStyle/>
                    <a:p>
                      <a:pPr marL="0" indent="0">
                        <a:buFontTx/>
                        <a:buNone/>
                      </a:pPr>
                      <a:r>
                        <a:rPr lang="en-US" sz="2400" dirty="0">
                          <a:solidFill>
                            <a:schemeClr val="accent3"/>
                          </a:solidFill>
                          <a:latin typeface="Futura Medium" panose="020B0602020204020303" pitchFamily="34" charset="-79"/>
                          <a:cs typeface="Futura Medium" panose="020B0602020204020303" pitchFamily="34" charset="-79"/>
                        </a:rPr>
                        <a:t>Comedy </a:t>
                      </a:r>
                    </a:p>
                    <a:p>
                      <a:pPr marL="0" indent="0">
                        <a:buFontTx/>
                        <a:buNone/>
                      </a:pPr>
                      <a:r>
                        <a:rPr lang="en-US" sz="1600" dirty="0">
                          <a:solidFill>
                            <a:schemeClr val="accent3"/>
                          </a:solidFill>
                          <a:latin typeface="Futura Medium" panose="020B0602020204020303" pitchFamily="34" charset="-79"/>
                          <a:cs typeface="Futura Medium" panose="020B0602020204020303" pitchFamily="34" charset="-79"/>
                        </a:rPr>
                        <a:t>Initiative, resilience, creativity, idea development, </a:t>
                      </a:r>
                      <a:r>
                        <a:rPr lang="en-US" sz="1600" dirty="0" err="1">
                          <a:solidFill>
                            <a:schemeClr val="accent3"/>
                          </a:solidFill>
                          <a:latin typeface="Futura Medium" panose="020B0602020204020303" pitchFamily="34" charset="-79"/>
                          <a:cs typeface="Futura Medium" panose="020B0602020204020303" pitchFamily="34" charset="-79"/>
                        </a:rPr>
                        <a:t>humour</a:t>
                      </a:r>
                      <a:r>
                        <a:rPr lang="en-US" sz="1600" dirty="0">
                          <a:solidFill>
                            <a:schemeClr val="accent3"/>
                          </a:solidFill>
                          <a:latin typeface="Futura Medium" panose="020B0602020204020303" pitchFamily="34" charset="-79"/>
                          <a:cs typeface="Futura Medium" panose="020B0602020204020303" pitchFamily="34" charset="-79"/>
                        </a:rPr>
                        <a:t>, confidence</a:t>
                      </a:r>
                    </a:p>
                  </a:txBody>
                  <a:tcPr/>
                </a:tc>
                <a:extLst>
                  <a:ext uri="{0D108BD9-81ED-4DB2-BD59-A6C34878D82A}">
                    <a16:rowId xmlns:a16="http://schemas.microsoft.com/office/drawing/2014/main" val="3059530419"/>
                  </a:ext>
                </a:extLst>
              </a:tr>
              <a:tr h="540345">
                <a:tc>
                  <a:txBody>
                    <a:bodyPr/>
                    <a:lstStyle/>
                    <a:p>
                      <a:pPr marL="0" indent="0">
                        <a:buFontTx/>
                        <a:buNone/>
                      </a:pPr>
                      <a:r>
                        <a:rPr lang="en-US" sz="2400" dirty="0">
                          <a:solidFill>
                            <a:schemeClr val="accent3"/>
                          </a:solidFill>
                          <a:latin typeface="Futura Medium" panose="020B0602020204020303" pitchFamily="34" charset="-79"/>
                          <a:cs typeface="Futura Medium" panose="020B0602020204020303" pitchFamily="34" charset="-79"/>
                        </a:rPr>
                        <a:t>Cooking</a:t>
                      </a:r>
                    </a:p>
                    <a:p>
                      <a:pPr marL="0" indent="0">
                        <a:buFontTx/>
                        <a:buNone/>
                      </a:pPr>
                      <a:r>
                        <a:rPr lang="en-US" sz="1600" dirty="0">
                          <a:solidFill>
                            <a:schemeClr val="accent3"/>
                          </a:solidFill>
                          <a:latin typeface="Futura Medium" panose="020B0602020204020303" pitchFamily="34" charset="-79"/>
                          <a:cs typeface="Futura Medium" panose="020B0602020204020303" pitchFamily="34" charset="-79"/>
                        </a:rPr>
                        <a:t>Creativity, attention to detail, patience, self-expression, multitasking, fast-paced decision making</a:t>
                      </a:r>
                    </a:p>
                  </a:txBody>
                  <a:tcPr/>
                </a:tc>
                <a:extLst>
                  <a:ext uri="{0D108BD9-81ED-4DB2-BD59-A6C34878D82A}">
                    <a16:rowId xmlns:a16="http://schemas.microsoft.com/office/drawing/2014/main" val="4224637961"/>
                  </a:ext>
                </a:extLst>
              </a:tr>
              <a:tr h="400205">
                <a:tc>
                  <a:txBody>
                    <a:bodyPr/>
                    <a:lstStyle/>
                    <a:p>
                      <a:pPr marL="0" indent="0">
                        <a:buFontTx/>
                        <a:buNone/>
                      </a:pPr>
                      <a:r>
                        <a:rPr lang="en-US" sz="2400" dirty="0">
                          <a:solidFill>
                            <a:schemeClr val="accent3"/>
                          </a:solidFill>
                          <a:latin typeface="Futura Medium" panose="020B0602020204020303" pitchFamily="34" charset="-79"/>
                          <a:cs typeface="Futura Medium" panose="020B0602020204020303" pitchFamily="34" charset="-79"/>
                        </a:rPr>
                        <a:t>Dance</a:t>
                      </a:r>
                    </a:p>
                    <a:p>
                      <a:pPr marL="0" indent="0">
                        <a:buFontTx/>
                        <a:buNone/>
                      </a:pPr>
                      <a:r>
                        <a:rPr lang="en-US" sz="1600" dirty="0">
                          <a:solidFill>
                            <a:schemeClr val="accent3"/>
                          </a:solidFill>
                          <a:latin typeface="Futura Medium" panose="020B0602020204020303" pitchFamily="34" charset="-79"/>
                          <a:cs typeface="Futura Medium" panose="020B0602020204020303" pitchFamily="34" charset="-79"/>
                        </a:rPr>
                        <a:t>Creativity, dedication, perseverance, motivation, resilience, discipline, confidence, self-belief</a:t>
                      </a:r>
                    </a:p>
                  </a:txBody>
                  <a:tcPr/>
                </a:tc>
                <a:extLst>
                  <a:ext uri="{0D108BD9-81ED-4DB2-BD59-A6C34878D82A}">
                    <a16:rowId xmlns:a16="http://schemas.microsoft.com/office/drawing/2014/main" val="10068709"/>
                  </a:ext>
                </a:extLst>
              </a:tr>
            </a:tbl>
          </a:graphicData>
        </a:graphic>
      </p:graphicFrame>
      <p:graphicFrame>
        <p:nvGraphicFramePr>
          <p:cNvPr id="3" name="Table 2">
            <a:extLst>
              <a:ext uri="{FF2B5EF4-FFF2-40B4-BE49-F238E27FC236}">
                <a16:creationId xmlns:a16="http://schemas.microsoft.com/office/drawing/2014/main" id="{EAB2BC23-66E9-6A4C-A203-4FF53BB42D03}"/>
              </a:ext>
            </a:extLst>
          </p:cNvPr>
          <p:cNvGraphicFramePr>
            <a:graphicFrameLocks noGrp="1"/>
          </p:cNvGraphicFramePr>
          <p:nvPr>
            <p:extLst>
              <p:ext uri="{D42A27DB-BD31-4B8C-83A1-F6EECF244321}">
                <p14:modId xmlns:p14="http://schemas.microsoft.com/office/powerpoint/2010/main" val="1454642922"/>
              </p:ext>
            </p:extLst>
          </p:nvPr>
        </p:nvGraphicFramePr>
        <p:xfrm>
          <a:off x="4449235" y="1430216"/>
          <a:ext cx="3707263" cy="3810000"/>
        </p:xfrm>
        <a:graphic>
          <a:graphicData uri="http://schemas.openxmlformats.org/drawingml/2006/table">
            <a:tbl>
              <a:tblPr firstRow="1" bandRow="1">
                <a:tableStyleId>{00A15C55-8517-42AA-B614-E9B94910E393}</a:tableStyleId>
              </a:tblPr>
              <a:tblGrid>
                <a:gridCol w="3707263">
                  <a:extLst>
                    <a:ext uri="{9D8B030D-6E8A-4147-A177-3AD203B41FA5}">
                      <a16:colId xmlns:a16="http://schemas.microsoft.com/office/drawing/2014/main" val="3155496396"/>
                    </a:ext>
                  </a:extLst>
                </a:gridCol>
              </a:tblGrid>
              <a:tr h="540345">
                <a:tc>
                  <a:txBody>
                    <a:bodyPr/>
                    <a:lstStyle/>
                    <a:p>
                      <a:pPr marL="0" indent="0">
                        <a:buFontTx/>
                        <a:buNone/>
                      </a:pPr>
                      <a:r>
                        <a:rPr lang="en-US" sz="2400" dirty="0">
                          <a:solidFill>
                            <a:schemeClr val="accent3"/>
                          </a:solidFill>
                          <a:latin typeface="Futura Medium" panose="020B0602020204020303" pitchFamily="34" charset="-79"/>
                          <a:cs typeface="Futura Medium" panose="020B0602020204020303" pitchFamily="34" charset="-79"/>
                        </a:rPr>
                        <a:t>Drama</a:t>
                      </a:r>
                    </a:p>
                    <a:p>
                      <a:pPr marL="0" indent="0">
                        <a:buFontTx/>
                        <a:buNone/>
                      </a:pPr>
                      <a:r>
                        <a:rPr lang="en-US" sz="1600" b="0" dirty="0">
                          <a:solidFill>
                            <a:schemeClr val="accent3"/>
                          </a:solidFill>
                          <a:latin typeface="Futura Medium" panose="020B0602020204020303" pitchFamily="34" charset="-79"/>
                          <a:cs typeface="Futura Medium" panose="020B0602020204020303" pitchFamily="34" charset="-79"/>
                        </a:rPr>
                        <a:t>Confidence, self-awareness, presentation skills, dedication, resilience, teamwork, communication skills, creativity </a:t>
                      </a:r>
                    </a:p>
                  </a:txBody>
                  <a:tcPr/>
                </a:tc>
                <a:extLst>
                  <a:ext uri="{0D108BD9-81ED-4DB2-BD59-A6C34878D82A}">
                    <a16:rowId xmlns:a16="http://schemas.microsoft.com/office/drawing/2014/main" val="4127891598"/>
                  </a:ext>
                </a:extLst>
              </a:tr>
              <a:tr h="540345">
                <a:tc>
                  <a:txBody>
                    <a:bodyPr/>
                    <a:lstStyle/>
                    <a:p>
                      <a:pPr marL="0" indent="0">
                        <a:buFontTx/>
                        <a:buNone/>
                      </a:pPr>
                      <a:r>
                        <a:rPr lang="en-US" sz="2400" dirty="0">
                          <a:solidFill>
                            <a:schemeClr val="accent3"/>
                          </a:solidFill>
                          <a:latin typeface="Futura Medium" panose="020B0602020204020303" pitchFamily="34" charset="-79"/>
                          <a:cs typeface="Futura Medium" panose="020B0602020204020303" pitchFamily="34" charset="-79"/>
                        </a:rPr>
                        <a:t>Gaming</a:t>
                      </a:r>
                    </a:p>
                    <a:p>
                      <a:pPr marL="0" indent="0">
                        <a:buFontTx/>
                        <a:buNone/>
                      </a:pPr>
                      <a:r>
                        <a:rPr lang="en-US" sz="1600" dirty="0">
                          <a:solidFill>
                            <a:schemeClr val="accent3"/>
                          </a:solidFill>
                          <a:latin typeface="Futura Medium" panose="020B0602020204020303" pitchFamily="34" charset="-79"/>
                          <a:cs typeface="Futura Medium" panose="020B0602020204020303" pitchFamily="34" charset="-79"/>
                        </a:rPr>
                        <a:t>Communication, analytical skills, resourcefulness, adaptability, technical skills, problem solving</a:t>
                      </a:r>
                    </a:p>
                  </a:txBody>
                  <a:tcPr/>
                </a:tc>
                <a:extLst>
                  <a:ext uri="{0D108BD9-81ED-4DB2-BD59-A6C34878D82A}">
                    <a16:rowId xmlns:a16="http://schemas.microsoft.com/office/drawing/2014/main" val="2307689776"/>
                  </a:ext>
                </a:extLst>
              </a:tr>
              <a:tr h="972621">
                <a:tc>
                  <a:txBody>
                    <a:bodyPr/>
                    <a:lstStyle/>
                    <a:p>
                      <a:pPr marL="0" indent="0">
                        <a:buFontTx/>
                        <a:buNone/>
                      </a:pPr>
                      <a:r>
                        <a:rPr lang="en-US" sz="2400" dirty="0">
                          <a:solidFill>
                            <a:schemeClr val="accent3"/>
                          </a:solidFill>
                          <a:latin typeface="Futura Medium" panose="020B0602020204020303" pitchFamily="34" charset="-79"/>
                          <a:cs typeface="Futura Medium" panose="020B0602020204020303" pitchFamily="34" charset="-79"/>
                        </a:rPr>
                        <a:t>Make-up, beauty, fashion</a:t>
                      </a:r>
                    </a:p>
                    <a:p>
                      <a:pPr marL="0" indent="0">
                        <a:buFontTx/>
                        <a:buNone/>
                      </a:pPr>
                      <a:r>
                        <a:rPr lang="en-US" sz="1600" dirty="0">
                          <a:solidFill>
                            <a:schemeClr val="accent3"/>
                          </a:solidFill>
                          <a:latin typeface="Futura Medium" panose="020B0602020204020303" pitchFamily="34" charset="-79"/>
                          <a:cs typeface="Futura Medium" panose="020B0602020204020303" pitchFamily="34" charset="-79"/>
                        </a:rPr>
                        <a:t>Creativity, trend forecasting, research, interpersonal skills, confidence, attention to detail </a:t>
                      </a:r>
                    </a:p>
                  </a:txBody>
                  <a:tcPr/>
                </a:tc>
                <a:extLst>
                  <a:ext uri="{0D108BD9-81ED-4DB2-BD59-A6C34878D82A}">
                    <a16:rowId xmlns:a16="http://schemas.microsoft.com/office/drawing/2014/main" val="2062502753"/>
                  </a:ext>
                </a:extLst>
              </a:tr>
            </a:tbl>
          </a:graphicData>
        </a:graphic>
      </p:graphicFrame>
      <p:graphicFrame>
        <p:nvGraphicFramePr>
          <p:cNvPr id="4" name="Table 3">
            <a:extLst>
              <a:ext uri="{FF2B5EF4-FFF2-40B4-BE49-F238E27FC236}">
                <a16:creationId xmlns:a16="http://schemas.microsoft.com/office/drawing/2014/main" id="{E37C1F88-F6CB-1843-AC8D-10D88F20B724}"/>
              </a:ext>
            </a:extLst>
          </p:cNvPr>
          <p:cNvGraphicFramePr>
            <a:graphicFrameLocks noGrp="1"/>
          </p:cNvGraphicFramePr>
          <p:nvPr>
            <p:extLst>
              <p:ext uri="{D42A27DB-BD31-4B8C-83A1-F6EECF244321}">
                <p14:modId xmlns:p14="http://schemas.microsoft.com/office/powerpoint/2010/main" val="2452620543"/>
              </p:ext>
            </p:extLst>
          </p:nvPr>
        </p:nvGraphicFramePr>
        <p:xfrm>
          <a:off x="8183845" y="1430216"/>
          <a:ext cx="3707263" cy="4267200"/>
        </p:xfrm>
        <a:graphic>
          <a:graphicData uri="http://schemas.openxmlformats.org/drawingml/2006/table">
            <a:tbl>
              <a:tblPr firstRow="1" bandRow="1">
                <a:tableStyleId>{00A15C55-8517-42AA-B614-E9B94910E393}</a:tableStyleId>
              </a:tblPr>
              <a:tblGrid>
                <a:gridCol w="3707263">
                  <a:extLst>
                    <a:ext uri="{9D8B030D-6E8A-4147-A177-3AD203B41FA5}">
                      <a16:colId xmlns:a16="http://schemas.microsoft.com/office/drawing/2014/main" val="2924962703"/>
                    </a:ext>
                  </a:extLst>
                </a:gridCol>
              </a:tblGrid>
              <a:tr h="540345">
                <a:tc>
                  <a:txBody>
                    <a:bodyPr/>
                    <a:lstStyle/>
                    <a:p>
                      <a:pPr marL="0" indent="0">
                        <a:buFontTx/>
                        <a:buNone/>
                      </a:pPr>
                      <a:r>
                        <a:rPr lang="en-US" sz="2400" dirty="0">
                          <a:solidFill>
                            <a:schemeClr val="accent3"/>
                          </a:solidFill>
                          <a:latin typeface="Futura Medium" panose="020B0602020204020303" pitchFamily="34" charset="-79"/>
                          <a:cs typeface="Futura Medium" panose="020B0602020204020303" pitchFamily="34" charset="-79"/>
                        </a:rPr>
                        <a:t>Music </a:t>
                      </a:r>
                    </a:p>
                    <a:p>
                      <a:pPr marL="0" indent="0">
                        <a:buFontTx/>
                        <a:buNone/>
                      </a:pPr>
                      <a:r>
                        <a:rPr lang="en-US" sz="1600" b="0" dirty="0">
                          <a:solidFill>
                            <a:schemeClr val="accent3"/>
                          </a:solidFill>
                          <a:latin typeface="Futura Medium" panose="020B0602020204020303" pitchFamily="34" charset="-79"/>
                          <a:cs typeface="Futura Medium" panose="020B0602020204020303" pitchFamily="34" charset="-79"/>
                        </a:rPr>
                        <a:t>Dedication, creativity, teamwork, perseverance, memory, listening, collaboration, confidence</a:t>
                      </a:r>
                    </a:p>
                  </a:txBody>
                  <a:tcPr/>
                </a:tc>
                <a:extLst>
                  <a:ext uri="{0D108BD9-81ED-4DB2-BD59-A6C34878D82A}">
                    <a16:rowId xmlns:a16="http://schemas.microsoft.com/office/drawing/2014/main" val="3967021301"/>
                  </a:ext>
                </a:extLst>
              </a:tr>
              <a:tr h="540345">
                <a:tc>
                  <a:txBody>
                    <a:bodyPr/>
                    <a:lstStyle/>
                    <a:p>
                      <a:pPr marL="0" indent="0">
                        <a:buFontTx/>
                        <a:buNone/>
                      </a:pPr>
                      <a:r>
                        <a:rPr lang="en-US" sz="2400" dirty="0">
                          <a:solidFill>
                            <a:schemeClr val="accent3"/>
                          </a:solidFill>
                          <a:latin typeface="Futura Medium" panose="020B0602020204020303" pitchFamily="34" charset="-79"/>
                          <a:cs typeface="Futura Medium" panose="020B0602020204020303" pitchFamily="34" charset="-79"/>
                        </a:rPr>
                        <a:t>Pet ownership</a:t>
                      </a:r>
                    </a:p>
                    <a:p>
                      <a:pPr marL="0" indent="0">
                        <a:buFontTx/>
                        <a:buNone/>
                      </a:pPr>
                      <a:r>
                        <a:rPr lang="en-US" sz="1600" dirty="0">
                          <a:solidFill>
                            <a:schemeClr val="accent3"/>
                          </a:solidFill>
                          <a:latin typeface="Futura Medium" panose="020B0602020204020303" pitchFamily="34" charset="-79"/>
                          <a:cs typeface="Futura Medium" panose="020B0602020204020303" pitchFamily="34" charset="-79"/>
                        </a:rPr>
                        <a:t>Dedication, responsibility, care, patience, time management </a:t>
                      </a:r>
                    </a:p>
                  </a:txBody>
                  <a:tcPr/>
                </a:tc>
                <a:extLst>
                  <a:ext uri="{0D108BD9-81ED-4DB2-BD59-A6C34878D82A}">
                    <a16:rowId xmlns:a16="http://schemas.microsoft.com/office/drawing/2014/main" val="1331412178"/>
                  </a:ext>
                </a:extLst>
              </a:tr>
              <a:tr h="540345">
                <a:tc>
                  <a:txBody>
                    <a:bodyPr/>
                    <a:lstStyle/>
                    <a:p>
                      <a:pPr marL="0" indent="0">
                        <a:buFontTx/>
                        <a:buNone/>
                      </a:pPr>
                      <a:r>
                        <a:rPr lang="en-US" sz="2400" dirty="0">
                          <a:solidFill>
                            <a:schemeClr val="accent3"/>
                          </a:solidFill>
                          <a:latin typeface="Futura Medium" panose="020B0602020204020303" pitchFamily="34" charset="-79"/>
                          <a:cs typeface="Futura Medium" panose="020B0602020204020303" pitchFamily="34" charset="-79"/>
                        </a:rPr>
                        <a:t>Puzzles</a:t>
                      </a:r>
                    </a:p>
                    <a:p>
                      <a:pPr marL="0" indent="0">
                        <a:buFontTx/>
                        <a:buNone/>
                      </a:pPr>
                      <a:r>
                        <a:rPr lang="en-US" sz="1600" dirty="0">
                          <a:solidFill>
                            <a:schemeClr val="accent3"/>
                          </a:solidFill>
                          <a:latin typeface="Futura Medium" panose="020B0602020204020303" pitchFamily="34" charset="-79"/>
                          <a:cs typeface="Futura Medium" panose="020B0602020204020303" pitchFamily="34" charset="-79"/>
                        </a:rPr>
                        <a:t>Strategy, logic, determination, analytical skills, problem solving, perseverance</a:t>
                      </a:r>
                    </a:p>
                  </a:txBody>
                  <a:tcPr/>
                </a:tc>
                <a:extLst>
                  <a:ext uri="{0D108BD9-81ED-4DB2-BD59-A6C34878D82A}">
                    <a16:rowId xmlns:a16="http://schemas.microsoft.com/office/drawing/2014/main" val="3838689995"/>
                  </a:ext>
                </a:extLst>
              </a:tr>
              <a:tr h="400205">
                <a:tc>
                  <a:txBody>
                    <a:bodyPr/>
                    <a:lstStyle/>
                    <a:p>
                      <a:pPr marL="0" indent="0">
                        <a:buFontTx/>
                        <a:buNone/>
                      </a:pPr>
                      <a:r>
                        <a:rPr lang="en-US" sz="2400" dirty="0">
                          <a:solidFill>
                            <a:schemeClr val="accent3"/>
                          </a:solidFill>
                          <a:latin typeface="Futura Medium" panose="020B0602020204020303" pitchFamily="34" charset="-79"/>
                          <a:cs typeface="Futura Medium" panose="020B0602020204020303" pitchFamily="34" charset="-79"/>
                        </a:rPr>
                        <a:t>Reading</a:t>
                      </a:r>
                    </a:p>
                    <a:p>
                      <a:pPr marL="0" indent="0">
                        <a:buFontTx/>
                        <a:buNone/>
                      </a:pPr>
                      <a:r>
                        <a:rPr lang="en-US" sz="1600" dirty="0">
                          <a:solidFill>
                            <a:schemeClr val="accent3"/>
                          </a:solidFill>
                          <a:latin typeface="Futura Medium" panose="020B0602020204020303" pitchFamily="34" charset="-79"/>
                          <a:cs typeface="Futura Medium" panose="020B0602020204020303" pitchFamily="34" charset="-79"/>
                        </a:rPr>
                        <a:t>Imagination, empathy, creativity, attentiveness</a:t>
                      </a:r>
                    </a:p>
                  </a:txBody>
                  <a:tcPr/>
                </a:tc>
                <a:extLst>
                  <a:ext uri="{0D108BD9-81ED-4DB2-BD59-A6C34878D82A}">
                    <a16:rowId xmlns:a16="http://schemas.microsoft.com/office/drawing/2014/main" val="4210456278"/>
                  </a:ext>
                </a:extLst>
              </a:tr>
            </a:tbl>
          </a:graphicData>
        </a:graphic>
      </p:graphicFrame>
    </p:spTree>
    <p:extLst>
      <p:ext uri="{BB962C8B-B14F-4D97-AF65-F5344CB8AC3E}">
        <p14:creationId xmlns:p14="http://schemas.microsoft.com/office/powerpoint/2010/main" val="10036784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FD30FBF-6178-6048-A93E-33445DB6C40E}"/>
              </a:ext>
            </a:extLst>
          </p:cNvPr>
          <p:cNvSpPr>
            <a:spLocks noGrp="1"/>
          </p:cNvSpPr>
          <p:nvPr>
            <p:ph type="sldNum" sz="quarter" idx="12"/>
          </p:nvPr>
        </p:nvSpPr>
        <p:spPr/>
        <p:txBody>
          <a:bodyPr/>
          <a:lstStyle/>
          <a:p>
            <a:fld id="{1D0502D7-7457-3D4D-ACE8-48080F4424E4}" type="slidenum">
              <a:rPr lang="en-US" smtClean="0"/>
              <a:pPr/>
              <a:t>35</a:t>
            </a:fld>
            <a:endParaRPr lang="en-US"/>
          </a:p>
        </p:txBody>
      </p:sp>
      <p:sp>
        <p:nvSpPr>
          <p:cNvPr id="5" name="Title 4">
            <a:extLst>
              <a:ext uri="{FF2B5EF4-FFF2-40B4-BE49-F238E27FC236}">
                <a16:creationId xmlns:a16="http://schemas.microsoft.com/office/drawing/2014/main" id="{61F03FE7-F4C2-3642-8EF6-DBADBED02AB6}"/>
              </a:ext>
            </a:extLst>
          </p:cNvPr>
          <p:cNvSpPr>
            <a:spLocks noGrp="1"/>
          </p:cNvSpPr>
          <p:nvPr>
            <p:ph type="title"/>
          </p:nvPr>
        </p:nvSpPr>
        <p:spPr>
          <a:xfrm>
            <a:off x="670984" y="475521"/>
            <a:ext cx="10801349" cy="442789"/>
          </a:xfrm>
        </p:spPr>
        <p:txBody>
          <a:bodyPr/>
          <a:lstStyle/>
          <a:p>
            <a:r>
              <a:rPr lang="en-GB" dirty="0"/>
              <a:t>How hobbies can support an application</a:t>
            </a:r>
          </a:p>
        </p:txBody>
      </p:sp>
      <p:graphicFrame>
        <p:nvGraphicFramePr>
          <p:cNvPr id="6" name="Table 5">
            <a:extLst>
              <a:ext uri="{FF2B5EF4-FFF2-40B4-BE49-F238E27FC236}">
                <a16:creationId xmlns:a16="http://schemas.microsoft.com/office/drawing/2014/main" id="{FA675B3B-2ECC-174E-9892-C4A3A86A04F4}"/>
              </a:ext>
            </a:extLst>
          </p:cNvPr>
          <p:cNvGraphicFramePr>
            <a:graphicFrameLocks noGrp="1"/>
          </p:cNvGraphicFramePr>
          <p:nvPr>
            <p:extLst>
              <p:ext uri="{D42A27DB-BD31-4B8C-83A1-F6EECF244321}">
                <p14:modId xmlns:p14="http://schemas.microsoft.com/office/powerpoint/2010/main" val="3127239820"/>
              </p:ext>
            </p:extLst>
          </p:nvPr>
        </p:nvGraphicFramePr>
        <p:xfrm>
          <a:off x="670984" y="1427041"/>
          <a:ext cx="3707263" cy="2743200"/>
        </p:xfrm>
        <a:graphic>
          <a:graphicData uri="http://schemas.openxmlformats.org/drawingml/2006/table">
            <a:tbl>
              <a:tblPr firstRow="1" bandRow="1">
                <a:tableStyleId>{00A15C55-8517-42AA-B614-E9B94910E393}</a:tableStyleId>
              </a:tblPr>
              <a:tblGrid>
                <a:gridCol w="3707263">
                  <a:extLst>
                    <a:ext uri="{9D8B030D-6E8A-4147-A177-3AD203B41FA5}">
                      <a16:colId xmlns:a16="http://schemas.microsoft.com/office/drawing/2014/main" val="1150468857"/>
                    </a:ext>
                  </a:extLst>
                </a:gridCol>
              </a:tblGrid>
              <a:tr h="540345">
                <a:tc>
                  <a:txBody>
                    <a:bodyPr/>
                    <a:lstStyle/>
                    <a:p>
                      <a:pPr marL="0" indent="0">
                        <a:buFontTx/>
                        <a:buNone/>
                      </a:pPr>
                      <a:r>
                        <a:rPr lang="en-US" sz="2400" dirty="0">
                          <a:solidFill>
                            <a:schemeClr val="accent3"/>
                          </a:solidFill>
                          <a:latin typeface="Futura Medium" panose="020B0602020204020303" pitchFamily="34" charset="-79"/>
                          <a:cs typeface="Futura Medium" panose="020B0602020204020303" pitchFamily="34" charset="-79"/>
                        </a:rPr>
                        <a:t>Scouts/Guides</a:t>
                      </a:r>
                    </a:p>
                    <a:p>
                      <a:pPr marL="0" indent="0">
                        <a:buFontTx/>
                        <a:buNone/>
                      </a:pPr>
                      <a:r>
                        <a:rPr lang="en-US" sz="1600" b="0" dirty="0">
                          <a:solidFill>
                            <a:schemeClr val="accent3"/>
                          </a:solidFill>
                          <a:latin typeface="Futura Medium" panose="020B0602020204020303" pitchFamily="34" charset="-79"/>
                          <a:cs typeface="Futura Medium" panose="020B0602020204020303" pitchFamily="34" charset="-79"/>
                        </a:rPr>
                        <a:t>Initiative, teamwork, confidence, leadership, communication, problem solving </a:t>
                      </a:r>
                    </a:p>
                  </a:txBody>
                  <a:tcPr/>
                </a:tc>
                <a:extLst>
                  <a:ext uri="{0D108BD9-81ED-4DB2-BD59-A6C34878D82A}">
                    <a16:rowId xmlns:a16="http://schemas.microsoft.com/office/drawing/2014/main" val="3070264832"/>
                  </a:ext>
                </a:extLst>
              </a:tr>
              <a:tr h="540345">
                <a:tc>
                  <a:txBody>
                    <a:bodyPr/>
                    <a:lstStyle/>
                    <a:p>
                      <a:pPr marL="0" indent="0">
                        <a:buFontTx/>
                        <a:buNone/>
                      </a:pPr>
                      <a:r>
                        <a:rPr lang="en-US" sz="2400" dirty="0">
                          <a:solidFill>
                            <a:schemeClr val="accent3"/>
                          </a:solidFill>
                          <a:latin typeface="Futura Medium" panose="020B0602020204020303" pitchFamily="34" charset="-79"/>
                          <a:cs typeface="Futura Medium" panose="020B0602020204020303" pitchFamily="34" charset="-79"/>
                        </a:rPr>
                        <a:t>Social Media</a:t>
                      </a:r>
                    </a:p>
                    <a:p>
                      <a:pPr marL="0" indent="0">
                        <a:buFontTx/>
                        <a:buNone/>
                      </a:pPr>
                      <a:r>
                        <a:rPr lang="en-US" sz="1600" b="0" dirty="0">
                          <a:solidFill>
                            <a:schemeClr val="accent3"/>
                          </a:solidFill>
                          <a:latin typeface="Futura Medium" panose="020B0602020204020303" pitchFamily="34" charset="-79"/>
                          <a:cs typeface="Futura Medium" panose="020B0602020204020303" pitchFamily="34" charset="-79"/>
                        </a:rPr>
                        <a:t>Presentation skills, audience awareness, self-awareness, interpersonal skills</a:t>
                      </a:r>
                    </a:p>
                    <a:p>
                      <a:pPr marL="0" indent="0">
                        <a:buFontTx/>
                        <a:buNone/>
                      </a:pPr>
                      <a:endParaRPr lang="en-US" sz="2400" dirty="0">
                        <a:solidFill>
                          <a:schemeClr val="accent3"/>
                        </a:solidFill>
                        <a:latin typeface="Futura Medium" panose="020B0602020204020303" pitchFamily="34" charset="-79"/>
                        <a:cs typeface="Futura Medium" panose="020B0602020204020303" pitchFamily="34" charset="-79"/>
                      </a:endParaRPr>
                    </a:p>
                  </a:txBody>
                  <a:tcPr/>
                </a:tc>
                <a:extLst>
                  <a:ext uri="{0D108BD9-81ED-4DB2-BD59-A6C34878D82A}">
                    <a16:rowId xmlns:a16="http://schemas.microsoft.com/office/drawing/2014/main" val="1664632633"/>
                  </a:ext>
                </a:extLst>
              </a:tr>
            </a:tbl>
          </a:graphicData>
        </a:graphic>
      </p:graphicFrame>
      <p:graphicFrame>
        <p:nvGraphicFramePr>
          <p:cNvPr id="8" name="Table 7">
            <a:extLst>
              <a:ext uri="{FF2B5EF4-FFF2-40B4-BE49-F238E27FC236}">
                <a16:creationId xmlns:a16="http://schemas.microsoft.com/office/drawing/2014/main" id="{87A0B8F8-45B0-F04D-A8BE-34316356B7E5}"/>
              </a:ext>
            </a:extLst>
          </p:cNvPr>
          <p:cNvGraphicFramePr>
            <a:graphicFrameLocks noGrp="1"/>
          </p:cNvGraphicFramePr>
          <p:nvPr>
            <p:extLst>
              <p:ext uri="{D42A27DB-BD31-4B8C-83A1-F6EECF244321}">
                <p14:modId xmlns:p14="http://schemas.microsoft.com/office/powerpoint/2010/main" val="760340180"/>
              </p:ext>
            </p:extLst>
          </p:nvPr>
        </p:nvGraphicFramePr>
        <p:xfrm>
          <a:off x="4494582" y="1427041"/>
          <a:ext cx="3707263" cy="3566160"/>
        </p:xfrm>
        <a:graphic>
          <a:graphicData uri="http://schemas.openxmlformats.org/drawingml/2006/table">
            <a:tbl>
              <a:tblPr firstRow="1" bandRow="1">
                <a:tableStyleId>{00A15C55-8517-42AA-B614-E9B94910E393}</a:tableStyleId>
              </a:tblPr>
              <a:tblGrid>
                <a:gridCol w="3707263">
                  <a:extLst>
                    <a:ext uri="{9D8B030D-6E8A-4147-A177-3AD203B41FA5}">
                      <a16:colId xmlns:a16="http://schemas.microsoft.com/office/drawing/2014/main" val="1503811835"/>
                    </a:ext>
                  </a:extLst>
                </a:gridCol>
              </a:tblGrid>
              <a:tr h="540345">
                <a:tc>
                  <a:txBody>
                    <a:bodyPr/>
                    <a:lstStyle/>
                    <a:p>
                      <a:pPr marL="0" indent="0">
                        <a:buFontTx/>
                        <a:buNone/>
                      </a:pPr>
                      <a:r>
                        <a:rPr lang="en-US" sz="2400" dirty="0" err="1">
                          <a:solidFill>
                            <a:schemeClr val="accent3"/>
                          </a:solidFill>
                          <a:latin typeface="Futura Medium" panose="020B0602020204020303" pitchFamily="34" charset="-79"/>
                          <a:cs typeface="Futura Medium" panose="020B0602020204020303" pitchFamily="34" charset="-79"/>
                        </a:rPr>
                        <a:t>Socialising</a:t>
                      </a:r>
                      <a:endParaRPr lang="en-US" sz="2400" dirty="0">
                        <a:solidFill>
                          <a:schemeClr val="accent3"/>
                        </a:solidFill>
                        <a:latin typeface="Futura Medium" panose="020B0602020204020303" pitchFamily="34" charset="-79"/>
                        <a:cs typeface="Futura Medium" panose="020B0602020204020303" pitchFamily="34" charset="-79"/>
                      </a:endParaRPr>
                    </a:p>
                    <a:p>
                      <a:pPr marL="0" indent="0">
                        <a:buFontTx/>
                        <a:buNone/>
                      </a:pPr>
                      <a:r>
                        <a:rPr lang="en-US" sz="1600" dirty="0">
                          <a:solidFill>
                            <a:schemeClr val="accent3"/>
                          </a:solidFill>
                          <a:latin typeface="Futura Medium" panose="020B0602020204020303" pitchFamily="34" charset="-79"/>
                          <a:cs typeface="Futura Medium" panose="020B0602020204020303" pitchFamily="34" charset="-79"/>
                        </a:rPr>
                        <a:t>Communication, interpersonal skills, planning, rapport building </a:t>
                      </a:r>
                    </a:p>
                  </a:txBody>
                  <a:tcPr/>
                </a:tc>
                <a:extLst>
                  <a:ext uri="{0D108BD9-81ED-4DB2-BD59-A6C34878D82A}">
                    <a16:rowId xmlns:a16="http://schemas.microsoft.com/office/drawing/2014/main" val="1861604207"/>
                  </a:ext>
                </a:extLst>
              </a:tr>
              <a:tr h="540345">
                <a:tc>
                  <a:txBody>
                    <a:bodyPr/>
                    <a:lstStyle/>
                    <a:p>
                      <a:pPr marL="0" indent="0">
                        <a:buFontTx/>
                        <a:buNone/>
                      </a:pPr>
                      <a:r>
                        <a:rPr lang="en-US" sz="2400" dirty="0">
                          <a:solidFill>
                            <a:schemeClr val="accent3"/>
                          </a:solidFill>
                          <a:latin typeface="Futura Medium" panose="020B0602020204020303" pitchFamily="34" charset="-79"/>
                          <a:cs typeface="Futura Medium" panose="020B0602020204020303" pitchFamily="34" charset="-79"/>
                        </a:rPr>
                        <a:t>Sports/fitness</a:t>
                      </a:r>
                    </a:p>
                    <a:p>
                      <a:pPr marL="0" indent="0">
                        <a:buFontTx/>
                        <a:buNone/>
                      </a:pPr>
                      <a:r>
                        <a:rPr lang="en-US" sz="1600" dirty="0">
                          <a:solidFill>
                            <a:schemeClr val="accent3"/>
                          </a:solidFill>
                          <a:latin typeface="Futura Medium" panose="020B0602020204020303" pitchFamily="34" charset="-79"/>
                          <a:cs typeface="Futura Medium" panose="020B0602020204020303" pitchFamily="34" charset="-79"/>
                        </a:rPr>
                        <a:t>Motivation, communication, passion, dedication, teamwork, leadership, time management, competitiveness</a:t>
                      </a:r>
                    </a:p>
                  </a:txBody>
                  <a:tcPr/>
                </a:tc>
                <a:extLst>
                  <a:ext uri="{0D108BD9-81ED-4DB2-BD59-A6C34878D82A}">
                    <a16:rowId xmlns:a16="http://schemas.microsoft.com/office/drawing/2014/main" val="1054100304"/>
                  </a:ext>
                </a:extLst>
              </a:tr>
              <a:tr h="400205">
                <a:tc>
                  <a:txBody>
                    <a:bodyPr/>
                    <a:lstStyle/>
                    <a:p>
                      <a:pPr marL="0" indent="0">
                        <a:buFontTx/>
                        <a:buNone/>
                      </a:pPr>
                      <a:r>
                        <a:rPr lang="en-US" sz="2400" dirty="0">
                          <a:solidFill>
                            <a:schemeClr val="accent3"/>
                          </a:solidFill>
                          <a:latin typeface="Futura Medium" panose="020B0602020204020303" pitchFamily="34" charset="-79"/>
                          <a:cs typeface="Futura Medium" panose="020B0602020204020303" pitchFamily="34" charset="-79"/>
                        </a:rPr>
                        <a:t>Volunteering</a:t>
                      </a:r>
                    </a:p>
                    <a:p>
                      <a:pPr marL="0" indent="0">
                        <a:buFontTx/>
                        <a:buNone/>
                      </a:pPr>
                      <a:r>
                        <a:rPr lang="en-US" sz="1600" dirty="0">
                          <a:solidFill>
                            <a:schemeClr val="accent3"/>
                          </a:solidFill>
                          <a:latin typeface="Futura Medium" panose="020B0602020204020303" pitchFamily="34" charset="-79"/>
                          <a:cs typeface="Futura Medium" panose="020B0602020204020303" pitchFamily="34" charset="-79"/>
                        </a:rPr>
                        <a:t>Motivation, passion, dedication, communication, interpersonal skills, networking, sense of community, empathy</a:t>
                      </a:r>
                    </a:p>
                  </a:txBody>
                  <a:tcPr/>
                </a:tc>
                <a:extLst>
                  <a:ext uri="{0D108BD9-81ED-4DB2-BD59-A6C34878D82A}">
                    <a16:rowId xmlns:a16="http://schemas.microsoft.com/office/drawing/2014/main" val="1879605366"/>
                  </a:ext>
                </a:extLst>
              </a:tr>
            </a:tbl>
          </a:graphicData>
        </a:graphic>
      </p:graphicFrame>
    </p:spTree>
    <p:extLst>
      <p:ext uri="{BB962C8B-B14F-4D97-AF65-F5344CB8AC3E}">
        <p14:creationId xmlns:p14="http://schemas.microsoft.com/office/powerpoint/2010/main" val="6941308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FD30FBF-6178-6048-A93E-33445DB6C40E}"/>
              </a:ext>
            </a:extLst>
          </p:cNvPr>
          <p:cNvSpPr>
            <a:spLocks noGrp="1"/>
          </p:cNvSpPr>
          <p:nvPr>
            <p:ph type="sldNum" sz="quarter" idx="12"/>
          </p:nvPr>
        </p:nvSpPr>
        <p:spPr/>
        <p:txBody>
          <a:bodyPr/>
          <a:lstStyle/>
          <a:p>
            <a:fld id="{1D0502D7-7457-3D4D-ACE8-48080F4424E4}" type="slidenum">
              <a:rPr lang="en-US" smtClean="0"/>
              <a:pPr/>
              <a:t>36</a:t>
            </a:fld>
            <a:endParaRPr lang="en-US"/>
          </a:p>
        </p:txBody>
      </p:sp>
      <p:sp>
        <p:nvSpPr>
          <p:cNvPr id="5" name="Title 4">
            <a:extLst>
              <a:ext uri="{FF2B5EF4-FFF2-40B4-BE49-F238E27FC236}">
                <a16:creationId xmlns:a16="http://schemas.microsoft.com/office/drawing/2014/main" id="{61F03FE7-F4C2-3642-8EF6-DBADBED02AB6}"/>
              </a:ext>
            </a:extLst>
          </p:cNvPr>
          <p:cNvSpPr>
            <a:spLocks noGrp="1"/>
          </p:cNvSpPr>
          <p:nvPr>
            <p:ph type="title"/>
          </p:nvPr>
        </p:nvSpPr>
        <p:spPr>
          <a:xfrm>
            <a:off x="670984" y="475521"/>
            <a:ext cx="10801349" cy="442789"/>
          </a:xfrm>
        </p:spPr>
        <p:txBody>
          <a:bodyPr/>
          <a:lstStyle/>
          <a:p>
            <a:r>
              <a:rPr lang="en-US" dirty="0"/>
              <a:t>What employers look for</a:t>
            </a:r>
          </a:p>
        </p:txBody>
      </p:sp>
      <p:sp>
        <p:nvSpPr>
          <p:cNvPr id="6" name="Rounded Rectangular Callout 5">
            <a:extLst>
              <a:ext uri="{FF2B5EF4-FFF2-40B4-BE49-F238E27FC236}">
                <a16:creationId xmlns:a16="http://schemas.microsoft.com/office/drawing/2014/main" id="{B2D7D4C7-FC29-A348-BA32-D325C749A9D6}"/>
              </a:ext>
            </a:extLst>
          </p:cNvPr>
          <p:cNvSpPr/>
          <p:nvPr/>
        </p:nvSpPr>
        <p:spPr>
          <a:xfrm>
            <a:off x="670984" y="1283828"/>
            <a:ext cx="5272616" cy="1682047"/>
          </a:xfrm>
          <a:prstGeom prst="wedgeRoundRectCallout">
            <a:avLst>
              <a:gd name="adj1" fmla="val -1697"/>
              <a:gd name="adj2" fmla="val 66639"/>
              <a:gd name="adj3" fmla="val 16667"/>
            </a:avLst>
          </a:prstGeom>
          <a:solidFill>
            <a:schemeClr val="accent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latin typeface="Futura Medium" panose="020B0602020204020303" pitchFamily="34" charset="-79"/>
                <a:cs typeface="Futura Medium" panose="020B0602020204020303" pitchFamily="34" charset="-79"/>
              </a:rPr>
              <a:t>“Teamwork is an important part of life here, so we look for people who love collaboration and want to learn, grow and share their achievements with others. Try and demonstrate examples of teamwork in your application.” Airbus</a:t>
            </a:r>
            <a:endParaRPr lang="en-US" sz="1798" dirty="0">
              <a:solidFill>
                <a:schemeClr val="tx1"/>
              </a:solidFill>
              <a:latin typeface="Futura Medium" panose="020B0602020204020303" pitchFamily="34" charset="-79"/>
              <a:cs typeface="Futura Medium" panose="020B0602020204020303" pitchFamily="34" charset="-79"/>
            </a:endParaRPr>
          </a:p>
        </p:txBody>
      </p:sp>
      <p:sp>
        <p:nvSpPr>
          <p:cNvPr id="7" name="Rounded Rectangular Callout 6">
            <a:extLst>
              <a:ext uri="{FF2B5EF4-FFF2-40B4-BE49-F238E27FC236}">
                <a16:creationId xmlns:a16="http://schemas.microsoft.com/office/drawing/2014/main" id="{9F5911DF-DEAA-F046-A1AB-5683FAAEAE75}"/>
              </a:ext>
            </a:extLst>
          </p:cNvPr>
          <p:cNvSpPr/>
          <p:nvPr/>
        </p:nvSpPr>
        <p:spPr>
          <a:xfrm>
            <a:off x="670984" y="3294232"/>
            <a:ext cx="5272616" cy="1091875"/>
          </a:xfrm>
          <a:prstGeom prst="wedgeRoundRectCallout">
            <a:avLst>
              <a:gd name="adj1" fmla="val -3504"/>
              <a:gd name="adj2" fmla="val 75902"/>
              <a:gd name="adj3" fmla="val 16667"/>
            </a:avLst>
          </a:prstGeom>
          <a:solidFill>
            <a:schemeClr val="accent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latin typeface="Futura Medium" panose="020B0602020204020303" pitchFamily="34" charset="-79"/>
                <a:cs typeface="Futura Medium" panose="020B0602020204020303" pitchFamily="34" charset="-79"/>
              </a:rPr>
              <a:t>"Be </a:t>
            </a:r>
            <a:r>
              <a:rPr lang="en-GB" sz="1800" b="1" dirty="0">
                <a:latin typeface="Futura Medium" panose="020B0602020204020303" pitchFamily="34" charset="-79"/>
                <a:cs typeface="Futura Medium" panose="020B0602020204020303" pitchFamily="34" charset="-79"/>
              </a:rPr>
              <a:t>prepared</a:t>
            </a:r>
            <a:r>
              <a:rPr lang="en-GB" sz="1800" dirty="0">
                <a:latin typeface="Futura Medium" panose="020B0602020204020303" pitchFamily="34" charset="-79"/>
                <a:cs typeface="Futura Medium" panose="020B0602020204020303" pitchFamily="34" charset="-79"/>
              </a:rPr>
              <a:t>. Be </a:t>
            </a:r>
            <a:r>
              <a:rPr lang="en-GB" sz="1800" b="1" dirty="0">
                <a:latin typeface="Futura Medium" panose="020B0602020204020303" pitchFamily="34" charset="-79"/>
                <a:cs typeface="Futura Medium" panose="020B0602020204020303" pitchFamily="34" charset="-79"/>
              </a:rPr>
              <a:t>passionate</a:t>
            </a:r>
            <a:r>
              <a:rPr lang="en-GB" sz="1800" dirty="0">
                <a:latin typeface="Futura Medium" panose="020B0602020204020303" pitchFamily="34" charset="-79"/>
                <a:cs typeface="Futura Medium" panose="020B0602020204020303" pitchFamily="34" charset="-79"/>
              </a:rPr>
              <a:t>. Be proactive. Take time to understand the industry before applying.” Bentley</a:t>
            </a:r>
            <a:endParaRPr lang="en-US" sz="1798" dirty="0">
              <a:solidFill>
                <a:schemeClr val="tx1"/>
              </a:solidFill>
              <a:latin typeface="Futura Medium" panose="020B0602020204020303" pitchFamily="34" charset="-79"/>
              <a:cs typeface="Futura Medium" panose="020B0602020204020303" pitchFamily="34" charset="-79"/>
            </a:endParaRPr>
          </a:p>
        </p:txBody>
      </p:sp>
      <p:sp>
        <p:nvSpPr>
          <p:cNvPr id="9" name="Rounded Rectangular Callout 8">
            <a:extLst>
              <a:ext uri="{FF2B5EF4-FFF2-40B4-BE49-F238E27FC236}">
                <a16:creationId xmlns:a16="http://schemas.microsoft.com/office/drawing/2014/main" id="{59F7172B-6CBD-0A43-96E1-07F0CFF50A28}"/>
              </a:ext>
            </a:extLst>
          </p:cNvPr>
          <p:cNvSpPr/>
          <p:nvPr/>
        </p:nvSpPr>
        <p:spPr>
          <a:xfrm>
            <a:off x="7045807" y="3491843"/>
            <a:ext cx="4463805" cy="2318407"/>
          </a:xfrm>
          <a:prstGeom prst="wedgeRoundRectCallout">
            <a:avLst>
              <a:gd name="adj1" fmla="val -38926"/>
              <a:gd name="adj2" fmla="val 68320"/>
              <a:gd name="adj3" fmla="val 16667"/>
            </a:avLst>
          </a:prstGeom>
          <a:solidFill>
            <a:schemeClr val="accent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latin typeface="Futura Medium" panose="020B0602020204020303" pitchFamily="34" charset="-79"/>
                <a:cs typeface="Futura Medium" panose="020B0602020204020303" pitchFamily="34" charset="-79"/>
              </a:rPr>
              <a:t>“Our biggest tip across our application process for Lloyds Banking Group apprenticeships is… just be yourself! If you share our vision, are eager to learn and can help push us forward, then we want you!” </a:t>
            </a:r>
          </a:p>
          <a:p>
            <a:pPr algn="ctr"/>
            <a:r>
              <a:rPr lang="en-GB" sz="1800" dirty="0">
                <a:latin typeface="Futura Medium" panose="020B0602020204020303" pitchFamily="34" charset="-79"/>
                <a:cs typeface="Futura Medium" panose="020B0602020204020303" pitchFamily="34" charset="-79"/>
              </a:rPr>
              <a:t>Lloyds Banking Group</a:t>
            </a:r>
            <a:endParaRPr lang="en-US" sz="1798" dirty="0">
              <a:solidFill>
                <a:schemeClr val="tx1"/>
              </a:solidFill>
              <a:latin typeface="Futura Medium" panose="020B0602020204020303" pitchFamily="34" charset="-79"/>
              <a:cs typeface="Futura Medium" panose="020B0602020204020303" pitchFamily="34" charset="-79"/>
            </a:endParaRPr>
          </a:p>
        </p:txBody>
      </p:sp>
      <p:sp>
        <p:nvSpPr>
          <p:cNvPr id="13" name="Rounded Rectangular Callout 12">
            <a:extLst>
              <a:ext uri="{FF2B5EF4-FFF2-40B4-BE49-F238E27FC236}">
                <a16:creationId xmlns:a16="http://schemas.microsoft.com/office/drawing/2014/main" id="{0AB7877E-E280-894D-A726-61FDC707C241}"/>
              </a:ext>
            </a:extLst>
          </p:cNvPr>
          <p:cNvSpPr/>
          <p:nvPr/>
        </p:nvSpPr>
        <p:spPr>
          <a:xfrm>
            <a:off x="7045806" y="1283828"/>
            <a:ext cx="4475210" cy="1649497"/>
          </a:xfrm>
          <a:prstGeom prst="wedgeRoundRectCallout">
            <a:avLst>
              <a:gd name="adj1" fmla="val -40964"/>
              <a:gd name="adj2" fmla="val 75902"/>
              <a:gd name="adj3" fmla="val 16667"/>
            </a:avLst>
          </a:prstGeom>
          <a:solidFill>
            <a:schemeClr val="accent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latin typeface="Futura Medium" panose="020B0602020204020303" pitchFamily="34" charset="-79"/>
                <a:cs typeface="Futura Medium" panose="020B0602020204020303" pitchFamily="34" charset="-79"/>
              </a:rPr>
              <a:t>“Refer back to the job description to help you and consider listing your experiences and skills on a piece of paper next to you so you don’t forget the essentials.” BBC</a:t>
            </a:r>
            <a:endParaRPr lang="en-US" sz="1798" dirty="0">
              <a:solidFill>
                <a:schemeClr val="tx1"/>
              </a:solidFill>
              <a:latin typeface="Futura Medium" panose="020B0602020204020303" pitchFamily="34" charset="-79"/>
              <a:cs typeface="Futura Medium" panose="020B0602020204020303" pitchFamily="34" charset="-79"/>
            </a:endParaRPr>
          </a:p>
        </p:txBody>
      </p:sp>
      <p:sp>
        <p:nvSpPr>
          <p:cNvPr id="14" name="Rounded Rectangular Callout 13">
            <a:extLst>
              <a:ext uri="{FF2B5EF4-FFF2-40B4-BE49-F238E27FC236}">
                <a16:creationId xmlns:a16="http://schemas.microsoft.com/office/drawing/2014/main" id="{21AAB28E-FB8A-6148-96E1-6585ACC4801B}"/>
              </a:ext>
            </a:extLst>
          </p:cNvPr>
          <p:cNvSpPr/>
          <p:nvPr/>
        </p:nvSpPr>
        <p:spPr>
          <a:xfrm>
            <a:off x="670984" y="4714464"/>
            <a:ext cx="5272616" cy="1300316"/>
          </a:xfrm>
          <a:prstGeom prst="wedgeRoundRectCallout">
            <a:avLst>
              <a:gd name="adj1" fmla="val 38608"/>
              <a:gd name="adj2" fmla="val 68577"/>
              <a:gd name="adj3" fmla="val 16667"/>
            </a:avLst>
          </a:prstGeom>
          <a:solidFill>
            <a:schemeClr val="accent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latin typeface="Futura Medium" panose="020B0602020204020303" pitchFamily="34" charset="-79"/>
                <a:cs typeface="Futura Medium" panose="020B0602020204020303" pitchFamily="34" charset="-79"/>
              </a:rPr>
              <a:t>“Ensure your CV is up to date and make sure you include: key skills, languages, work experience, hobbies and interests.” </a:t>
            </a:r>
          </a:p>
          <a:p>
            <a:pPr algn="ctr"/>
            <a:r>
              <a:rPr lang="en-GB" sz="1800" dirty="0">
                <a:latin typeface="Futura Medium" panose="020B0602020204020303" pitchFamily="34" charset="-79"/>
                <a:cs typeface="Futura Medium" panose="020B0602020204020303" pitchFamily="34" charset="-79"/>
              </a:rPr>
              <a:t>Coca-Cola European Partners</a:t>
            </a:r>
            <a:endParaRPr lang="en-US" sz="1798" dirty="0">
              <a:solidFill>
                <a:schemeClr val="tx1"/>
              </a:solidFill>
              <a:latin typeface="Futura Medium" panose="020B0602020204020303" pitchFamily="34" charset="-79"/>
              <a:cs typeface="Futura Medium" panose="020B0602020204020303" pitchFamily="34" charset="-79"/>
            </a:endParaRPr>
          </a:p>
        </p:txBody>
      </p:sp>
    </p:spTree>
    <p:extLst>
      <p:ext uri="{BB962C8B-B14F-4D97-AF65-F5344CB8AC3E}">
        <p14:creationId xmlns:p14="http://schemas.microsoft.com/office/powerpoint/2010/main" val="33524361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465B7C-E07F-9244-BB3A-F194C122034D}"/>
              </a:ext>
            </a:extLst>
          </p:cNvPr>
          <p:cNvSpPr>
            <a:spLocks noGrp="1"/>
          </p:cNvSpPr>
          <p:nvPr>
            <p:ph type="sldNum" sz="quarter" idx="12"/>
          </p:nvPr>
        </p:nvSpPr>
        <p:spPr/>
        <p:txBody>
          <a:bodyPr/>
          <a:lstStyle/>
          <a:p>
            <a:fld id="{1D0502D7-7457-3D4D-ACE8-48080F4424E4}" type="slidenum">
              <a:rPr lang="en-US" smtClean="0"/>
              <a:pPr/>
              <a:t>37</a:t>
            </a:fld>
            <a:endParaRPr lang="en-US"/>
          </a:p>
        </p:txBody>
      </p:sp>
      <p:sp>
        <p:nvSpPr>
          <p:cNvPr id="10" name="Title 3">
            <a:extLst>
              <a:ext uri="{FF2B5EF4-FFF2-40B4-BE49-F238E27FC236}">
                <a16:creationId xmlns:a16="http://schemas.microsoft.com/office/drawing/2014/main" id="{2ED8AF87-1806-F646-B8B3-4EF441B74847}"/>
              </a:ext>
            </a:extLst>
          </p:cNvPr>
          <p:cNvSpPr>
            <a:spLocks noGrp="1"/>
          </p:cNvSpPr>
          <p:nvPr>
            <p:ph type="title"/>
          </p:nvPr>
        </p:nvSpPr>
        <p:spPr>
          <a:xfrm>
            <a:off x="670984" y="450918"/>
            <a:ext cx="10801349" cy="491994"/>
          </a:xfrm>
        </p:spPr>
        <p:txBody>
          <a:bodyPr/>
          <a:lstStyle/>
          <a:p>
            <a:pPr lvl="0" defTabSz="914400">
              <a:lnSpc>
                <a:spcPct val="100000"/>
              </a:lnSpc>
              <a:spcBef>
                <a:spcPts val="0"/>
              </a:spcBef>
              <a:defRPr/>
            </a:pPr>
            <a:r>
              <a:rPr lang="en-GB" dirty="0"/>
              <a:t>Top tips to stay on track</a:t>
            </a:r>
          </a:p>
        </p:txBody>
      </p:sp>
      <p:sp>
        <p:nvSpPr>
          <p:cNvPr id="8" name="Text Placeholder 2">
            <a:extLst>
              <a:ext uri="{FF2B5EF4-FFF2-40B4-BE49-F238E27FC236}">
                <a16:creationId xmlns:a16="http://schemas.microsoft.com/office/drawing/2014/main" id="{56E80E6C-EB2D-BD4B-AE31-5758057DB942}"/>
              </a:ext>
            </a:extLst>
          </p:cNvPr>
          <p:cNvSpPr>
            <a:spLocks noGrp="1"/>
          </p:cNvSpPr>
          <p:nvPr>
            <p:ph type="body" sz="quarter" idx="13"/>
          </p:nvPr>
        </p:nvSpPr>
        <p:spPr>
          <a:xfrm>
            <a:off x="670984" y="1131957"/>
            <a:ext cx="6777567" cy="4594086"/>
          </a:xfrm>
        </p:spPr>
        <p:txBody>
          <a:bodyPr>
            <a:noAutofit/>
          </a:bodyPr>
          <a:lstStyle/>
          <a:p>
            <a:pPr>
              <a:lnSpc>
                <a:spcPct val="150000"/>
              </a:lnSpc>
              <a:buClr>
                <a:schemeClr val="accent6"/>
              </a:buClr>
            </a:pPr>
            <a:r>
              <a:rPr lang="en-GB" sz="2400" b="0" dirty="0">
                <a:latin typeface="Futura Medium"/>
                <a:cs typeface="Futura Medium"/>
              </a:rPr>
              <a:t>Try to remain </a:t>
            </a:r>
            <a:r>
              <a:rPr lang="en-GB" sz="2400" dirty="0">
                <a:latin typeface="Futura Medium"/>
                <a:cs typeface="Futura Medium"/>
              </a:rPr>
              <a:t>positive</a:t>
            </a:r>
          </a:p>
          <a:p>
            <a:pPr>
              <a:lnSpc>
                <a:spcPct val="150000"/>
              </a:lnSpc>
              <a:buClr>
                <a:schemeClr val="accent6"/>
              </a:buClr>
            </a:pPr>
            <a:r>
              <a:rPr lang="en-US" sz="2400" b="0" dirty="0"/>
              <a:t>Stay </a:t>
            </a:r>
            <a:r>
              <a:rPr lang="en-US" sz="2400" dirty="0"/>
              <a:t>engaged</a:t>
            </a:r>
            <a:r>
              <a:rPr lang="en-US" sz="2400" b="0" dirty="0"/>
              <a:t> with the application process </a:t>
            </a:r>
          </a:p>
          <a:p>
            <a:pPr>
              <a:lnSpc>
                <a:spcPct val="150000"/>
              </a:lnSpc>
              <a:buClr>
                <a:schemeClr val="accent6"/>
              </a:buClr>
            </a:pPr>
            <a:r>
              <a:rPr lang="en-US" sz="2400" b="0" dirty="0"/>
              <a:t>Seek some </a:t>
            </a:r>
            <a:r>
              <a:rPr lang="en-US" sz="2400" dirty="0"/>
              <a:t>help</a:t>
            </a:r>
            <a:r>
              <a:rPr lang="en-US" sz="2400" b="0" dirty="0"/>
              <a:t> and </a:t>
            </a:r>
            <a:r>
              <a:rPr lang="en-US" sz="2400" dirty="0"/>
              <a:t>support</a:t>
            </a:r>
            <a:r>
              <a:rPr lang="en-US" sz="2400" b="0" dirty="0"/>
              <a:t> </a:t>
            </a:r>
          </a:p>
          <a:p>
            <a:pPr>
              <a:lnSpc>
                <a:spcPct val="150000"/>
              </a:lnSpc>
              <a:buClr>
                <a:schemeClr val="accent6"/>
              </a:buClr>
            </a:pPr>
            <a:r>
              <a:rPr lang="en-US" sz="2400" b="0" dirty="0"/>
              <a:t>Visit </a:t>
            </a:r>
            <a:r>
              <a:rPr lang="en-US" sz="2400" dirty="0"/>
              <a:t>employer websites </a:t>
            </a:r>
            <a:r>
              <a:rPr lang="en-US" sz="2400" b="0" dirty="0"/>
              <a:t>and </a:t>
            </a:r>
            <a:r>
              <a:rPr lang="en-US" sz="2400" dirty="0"/>
              <a:t>find out more </a:t>
            </a:r>
            <a:r>
              <a:rPr lang="en-US" sz="2400" b="0" dirty="0"/>
              <a:t>about the recruitment process</a:t>
            </a:r>
          </a:p>
          <a:p>
            <a:pPr>
              <a:lnSpc>
                <a:spcPct val="150000"/>
              </a:lnSpc>
              <a:buClr>
                <a:schemeClr val="accent6"/>
              </a:buClr>
            </a:pPr>
            <a:r>
              <a:rPr lang="en-US" sz="2400" b="0" dirty="0"/>
              <a:t>Ask for </a:t>
            </a:r>
            <a:r>
              <a:rPr lang="en-US" sz="2400" dirty="0"/>
              <a:t>feedback</a:t>
            </a:r>
            <a:r>
              <a:rPr lang="en-US" sz="2400" b="0" dirty="0"/>
              <a:t> </a:t>
            </a:r>
          </a:p>
          <a:p>
            <a:pPr>
              <a:lnSpc>
                <a:spcPct val="150000"/>
              </a:lnSpc>
              <a:buClr>
                <a:schemeClr val="accent6"/>
              </a:buClr>
            </a:pPr>
            <a:r>
              <a:rPr lang="en-GB" b="0" dirty="0"/>
              <a:t>Set up </a:t>
            </a:r>
            <a:r>
              <a:rPr lang="en-GB" dirty="0"/>
              <a:t>vacancy alerts</a:t>
            </a:r>
            <a:endParaRPr lang="en-US" sz="2400" dirty="0"/>
          </a:p>
        </p:txBody>
      </p:sp>
      <p:pic>
        <p:nvPicPr>
          <p:cNvPr id="1026" name="Picture 2" descr="Positive attitude free icon">
            <a:extLst>
              <a:ext uri="{FF2B5EF4-FFF2-40B4-BE49-F238E27FC236}">
                <a16:creationId xmlns:a16="http://schemas.microsoft.com/office/drawing/2014/main" id="{63C06A45-6CB8-8A43-8158-B4AB8DFE1B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34300" y="1425662"/>
            <a:ext cx="3498850" cy="3498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99648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5F450142-030A-CF45-8F37-939DA58905CC}"/>
              </a:ext>
            </a:extLst>
          </p:cNvPr>
          <p:cNvSpPr>
            <a:spLocks noGrp="1"/>
          </p:cNvSpPr>
          <p:nvPr>
            <p:ph type="subTitle" idx="1"/>
          </p:nvPr>
        </p:nvSpPr>
        <p:spPr>
          <a:xfrm>
            <a:off x="700322" y="2764203"/>
            <a:ext cx="10791357" cy="1540935"/>
          </a:xfrm>
        </p:spPr>
        <p:txBody>
          <a:bodyPr/>
          <a:lstStyle/>
          <a:p>
            <a:pPr algn="ctr"/>
            <a:r>
              <a:rPr lang="en-GB" sz="5400" dirty="0">
                <a:solidFill>
                  <a:schemeClr val="accent2"/>
                </a:solidFill>
              </a:rPr>
              <a:t>CV writing </a:t>
            </a:r>
          </a:p>
          <a:p>
            <a:pPr algn="ctr"/>
            <a:r>
              <a:rPr lang="en-GB" sz="4800" dirty="0">
                <a:solidFill>
                  <a:schemeClr val="accent2"/>
                </a:solidFill>
              </a:rPr>
              <a:t>Creating a good first impression</a:t>
            </a:r>
          </a:p>
        </p:txBody>
      </p:sp>
    </p:spTree>
    <p:extLst>
      <p:ext uri="{BB962C8B-B14F-4D97-AF65-F5344CB8AC3E}">
        <p14:creationId xmlns:p14="http://schemas.microsoft.com/office/powerpoint/2010/main" val="31218909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465B7C-E07F-9244-BB3A-F194C122034D}"/>
              </a:ext>
            </a:extLst>
          </p:cNvPr>
          <p:cNvSpPr>
            <a:spLocks noGrp="1"/>
          </p:cNvSpPr>
          <p:nvPr>
            <p:ph type="sldNum" sz="quarter" idx="12"/>
          </p:nvPr>
        </p:nvSpPr>
        <p:spPr/>
        <p:txBody>
          <a:bodyPr/>
          <a:lstStyle/>
          <a:p>
            <a:fld id="{1D0502D7-7457-3D4D-ACE8-48080F4424E4}" type="slidenum">
              <a:rPr lang="en-US" smtClean="0"/>
              <a:pPr/>
              <a:t>39</a:t>
            </a:fld>
            <a:endParaRPr lang="en-US"/>
          </a:p>
        </p:txBody>
      </p:sp>
      <p:sp>
        <p:nvSpPr>
          <p:cNvPr id="3" name="Text Placeholder 2">
            <a:extLst>
              <a:ext uri="{FF2B5EF4-FFF2-40B4-BE49-F238E27FC236}">
                <a16:creationId xmlns:a16="http://schemas.microsoft.com/office/drawing/2014/main" id="{9D4A395F-C484-234E-BA97-A0E287622E7B}"/>
              </a:ext>
            </a:extLst>
          </p:cNvPr>
          <p:cNvSpPr>
            <a:spLocks noGrp="1"/>
          </p:cNvSpPr>
          <p:nvPr>
            <p:ph type="body" sz="quarter" idx="13"/>
          </p:nvPr>
        </p:nvSpPr>
        <p:spPr>
          <a:xfrm>
            <a:off x="670983" y="1425662"/>
            <a:ext cx="6758517" cy="4594086"/>
          </a:xfrm>
        </p:spPr>
        <p:txBody>
          <a:bodyPr>
            <a:noAutofit/>
          </a:bodyPr>
          <a:lstStyle/>
          <a:p>
            <a:r>
              <a:rPr lang="en-GB" sz="2400" b="0" dirty="0"/>
              <a:t>Curriculum Vitae</a:t>
            </a:r>
          </a:p>
          <a:p>
            <a:r>
              <a:rPr lang="en-GB" sz="2400" b="0" dirty="0"/>
              <a:t>Used when </a:t>
            </a:r>
            <a:r>
              <a:rPr lang="en-GB" sz="2400" dirty="0"/>
              <a:t>applying for jobs</a:t>
            </a:r>
          </a:p>
          <a:p>
            <a:r>
              <a:rPr lang="en-GB" sz="2400" dirty="0"/>
              <a:t>Summarises</a:t>
            </a:r>
            <a:r>
              <a:rPr lang="en-GB" sz="2400" b="0" dirty="0"/>
              <a:t> education, skills and experience</a:t>
            </a:r>
          </a:p>
          <a:p>
            <a:r>
              <a:rPr lang="en-GB" sz="2400" b="0" dirty="0"/>
              <a:t>A foot in the door with potential employers</a:t>
            </a:r>
            <a:endParaRPr lang="en-US" b="0" dirty="0"/>
          </a:p>
        </p:txBody>
      </p:sp>
      <p:sp>
        <p:nvSpPr>
          <p:cNvPr id="4" name="Title 3">
            <a:extLst>
              <a:ext uri="{FF2B5EF4-FFF2-40B4-BE49-F238E27FC236}">
                <a16:creationId xmlns:a16="http://schemas.microsoft.com/office/drawing/2014/main" id="{3EF97B54-35BE-6C4B-84A9-9DC906792E26}"/>
              </a:ext>
            </a:extLst>
          </p:cNvPr>
          <p:cNvSpPr>
            <a:spLocks noGrp="1"/>
          </p:cNvSpPr>
          <p:nvPr>
            <p:ph type="title"/>
          </p:nvPr>
        </p:nvSpPr>
        <p:spPr/>
        <p:txBody>
          <a:bodyPr/>
          <a:lstStyle/>
          <a:p>
            <a:r>
              <a:rPr lang="en-US" dirty="0"/>
              <a:t>CV writing</a:t>
            </a:r>
          </a:p>
        </p:txBody>
      </p:sp>
      <p:pic>
        <p:nvPicPr>
          <p:cNvPr id="1026" name="Picture 2" descr="Document">
            <a:extLst>
              <a:ext uri="{FF2B5EF4-FFF2-40B4-BE49-F238E27FC236}">
                <a16:creationId xmlns:a16="http://schemas.microsoft.com/office/drawing/2014/main" id="{1F735C8B-4781-8F43-9F0B-BFCD0176AB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2912" y="1705650"/>
            <a:ext cx="3446700" cy="3446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23579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465B7C-E07F-9244-BB3A-F194C122034D}"/>
              </a:ext>
            </a:extLst>
          </p:cNvPr>
          <p:cNvSpPr>
            <a:spLocks noGrp="1"/>
          </p:cNvSpPr>
          <p:nvPr>
            <p:ph type="sldNum" sz="quarter" idx="12"/>
          </p:nvPr>
        </p:nvSpPr>
        <p:spPr/>
        <p:txBody>
          <a:bodyPr/>
          <a:lstStyle/>
          <a:p>
            <a:fld id="{1D0502D7-7457-3D4D-ACE8-48080F4424E4}" type="slidenum">
              <a:rPr lang="en-US" smtClean="0"/>
              <a:pPr/>
              <a:t>40</a:t>
            </a:fld>
            <a:endParaRPr lang="en-US"/>
          </a:p>
        </p:txBody>
      </p:sp>
      <p:sp>
        <p:nvSpPr>
          <p:cNvPr id="4" name="Title 3">
            <a:extLst>
              <a:ext uri="{FF2B5EF4-FFF2-40B4-BE49-F238E27FC236}">
                <a16:creationId xmlns:a16="http://schemas.microsoft.com/office/drawing/2014/main" id="{3EF97B54-35BE-6C4B-84A9-9DC906792E26}"/>
              </a:ext>
            </a:extLst>
          </p:cNvPr>
          <p:cNvSpPr>
            <a:spLocks noGrp="1"/>
          </p:cNvSpPr>
          <p:nvPr>
            <p:ph type="title"/>
          </p:nvPr>
        </p:nvSpPr>
        <p:spPr/>
        <p:txBody>
          <a:bodyPr/>
          <a:lstStyle/>
          <a:p>
            <a:r>
              <a:rPr lang="en-US" dirty="0"/>
              <a:t>CV writing</a:t>
            </a:r>
          </a:p>
        </p:txBody>
      </p:sp>
      <p:pic>
        <p:nvPicPr>
          <p:cNvPr id="8" name="Picture 7" descr="Icon&#10;&#10;Description automatically generated">
            <a:extLst>
              <a:ext uri="{FF2B5EF4-FFF2-40B4-BE49-F238E27FC236}">
                <a16:creationId xmlns:a16="http://schemas.microsoft.com/office/drawing/2014/main" id="{87ABEC29-737B-1146-B4DD-A4D0E7C24703}"/>
              </a:ext>
            </a:extLst>
          </p:cNvPr>
          <p:cNvPicPr>
            <a:picLocks noChangeAspect="1"/>
          </p:cNvPicPr>
          <p:nvPr/>
        </p:nvPicPr>
        <p:blipFill rotWithShape="1">
          <a:blip r:embed="rId3"/>
          <a:srcRect l="5686" t="10956" r="12598" b="8435"/>
          <a:stretch/>
        </p:blipFill>
        <p:spPr>
          <a:xfrm>
            <a:off x="4427082" y="2400908"/>
            <a:ext cx="3179643" cy="2768347"/>
          </a:xfrm>
          <a:prstGeom prst="rect">
            <a:avLst/>
          </a:prstGeom>
        </p:spPr>
      </p:pic>
      <p:sp>
        <p:nvSpPr>
          <p:cNvPr id="37" name="Rectangle 36">
            <a:extLst>
              <a:ext uri="{FF2B5EF4-FFF2-40B4-BE49-F238E27FC236}">
                <a16:creationId xmlns:a16="http://schemas.microsoft.com/office/drawing/2014/main" id="{8E78EE56-6392-4379-98C5-EBC0BC146C92}"/>
              </a:ext>
            </a:extLst>
          </p:cNvPr>
          <p:cNvSpPr/>
          <p:nvPr/>
        </p:nvSpPr>
        <p:spPr>
          <a:xfrm>
            <a:off x="6384112" y="5289480"/>
            <a:ext cx="1357140" cy="873241"/>
          </a:xfrm>
          <a:prstGeom prst="rect">
            <a:avLst/>
          </a:prstGeom>
          <a:no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Diagram 10">
            <a:extLst>
              <a:ext uri="{FF2B5EF4-FFF2-40B4-BE49-F238E27FC236}">
                <a16:creationId xmlns:a16="http://schemas.microsoft.com/office/drawing/2014/main" id="{97751E16-B35C-514F-9641-6DA6DB923A48}"/>
              </a:ext>
            </a:extLst>
          </p:cNvPr>
          <p:cNvGraphicFramePr/>
          <p:nvPr/>
        </p:nvGraphicFramePr>
        <p:xfrm>
          <a:off x="1956663" y="736690"/>
          <a:ext cx="8120481" cy="541365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0026836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465B7C-E07F-9244-BB3A-F194C122034D}"/>
              </a:ext>
            </a:extLst>
          </p:cNvPr>
          <p:cNvSpPr>
            <a:spLocks noGrp="1"/>
          </p:cNvSpPr>
          <p:nvPr>
            <p:ph type="sldNum" sz="quarter" idx="12"/>
          </p:nvPr>
        </p:nvSpPr>
        <p:spPr/>
        <p:txBody>
          <a:bodyPr/>
          <a:lstStyle/>
          <a:p>
            <a:fld id="{1D0502D7-7457-3D4D-ACE8-48080F4424E4}" type="slidenum">
              <a:rPr lang="en-US" smtClean="0"/>
              <a:pPr/>
              <a:t>41</a:t>
            </a:fld>
            <a:endParaRPr lang="en-US"/>
          </a:p>
        </p:txBody>
      </p:sp>
      <p:sp>
        <p:nvSpPr>
          <p:cNvPr id="4" name="Title 3">
            <a:extLst>
              <a:ext uri="{FF2B5EF4-FFF2-40B4-BE49-F238E27FC236}">
                <a16:creationId xmlns:a16="http://schemas.microsoft.com/office/drawing/2014/main" id="{3EF97B54-35BE-6C4B-84A9-9DC906792E26}"/>
              </a:ext>
            </a:extLst>
          </p:cNvPr>
          <p:cNvSpPr>
            <a:spLocks noGrp="1"/>
          </p:cNvSpPr>
          <p:nvPr>
            <p:ph type="title"/>
          </p:nvPr>
        </p:nvSpPr>
        <p:spPr/>
        <p:txBody>
          <a:bodyPr/>
          <a:lstStyle/>
          <a:p>
            <a:r>
              <a:rPr lang="en-US" dirty="0"/>
              <a:t>CV writing</a:t>
            </a:r>
          </a:p>
        </p:txBody>
      </p:sp>
      <p:sp>
        <p:nvSpPr>
          <p:cNvPr id="11" name="Rectangle 10">
            <a:extLst>
              <a:ext uri="{FF2B5EF4-FFF2-40B4-BE49-F238E27FC236}">
                <a16:creationId xmlns:a16="http://schemas.microsoft.com/office/drawing/2014/main" id="{C780A0F5-412E-AF45-A58A-C9B3FEC2D8E8}"/>
              </a:ext>
            </a:extLst>
          </p:cNvPr>
          <p:cNvSpPr/>
          <p:nvPr/>
        </p:nvSpPr>
        <p:spPr>
          <a:xfrm>
            <a:off x="0" y="6354274"/>
            <a:ext cx="2684834" cy="52788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latin typeface="Futura Medium" panose="020B0602020204020303" pitchFamily="34" charset="-79"/>
                <a:cs typeface="Futura Medium" panose="020B0602020204020303" pitchFamily="34" charset="-79"/>
              </a:rPr>
              <a:t>Workbook page 13</a:t>
            </a:r>
          </a:p>
        </p:txBody>
      </p:sp>
      <p:pic>
        <p:nvPicPr>
          <p:cNvPr id="3" name="Online Media 2" descr="How To Write A Killer CV  - Kate Bergman">
            <a:hlinkClick r:id="" action="ppaction://media"/>
            <a:extLst>
              <a:ext uri="{FF2B5EF4-FFF2-40B4-BE49-F238E27FC236}">
                <a16:creationId xmlns:a16="http://schemas.microsoft.com/office/drawing/2014/main" id="{4522846F-163B-5B4D-9B06-3F5E52293898}"/>
              </a:ext>
            </a:extLst>
          </p:cNvPr>
          <p:cNvPicPr>
            <a:picLocks noRot="1" noChangeAspect="1"/>
          </p:cNvPicPr>
          <p:nvPr>
            <a:videoFile r:link="rId1"/>
          </p:nvPr>
        </p:nvPicPr>
        <p:blipFill>
          <a:blip r:embed="rId4"/>
          <a:stretch>
            <a:fillRect/>
          </a:stretch>
        </p:blipFill>
        <p:spPr>
          <a:xfrm>
            <a:off x="1847850" y="1028795"/>
            <a:ext cx="8496300" cy="4800410"/>
          </a:xfrm>
          <a:prstGeom prst="rect">
            <a:avLst/>
          </a:prstGeom>
        </p:spPr>
      </p:pic>
    </p:spTree>
    <p:extLst>
      <p:ext uri="{BB962C8B-B14F-4D97-AF65-F5344CB8AC3E}">
        <p14:creationId xmlns:p14="http://schemas.microsoft.com/office/powerpoint/2010/main" val="3083474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465B7C-E07F-9244-BB3A-F194C122034D}"/>
              </a:ext>
            </a:extLst>
          </p:cNvPr>
          <p:cNvSpPr>
            <a:spLocks noGrp="1"/>
          </p:cNvSpPr>
          <p:nvPr>
            <p:ph type="sldNum" sz="quarter" idx="12"/>
          </p:nvPr>
        </p:nvSpPr>
        <p:spPr/>
        <p:txBody>
          <a:bodyPr/>
          <a:lstStyle/>
          <a:p>
            <a:fld id="{1D0502D7-7457-3D4D-ACE8-48080F4424E4}" type="slidenum">
              <a:rPr lang="en-US" smtClean="0"/>
              <a:pPr/>
              <a:t>42</a:t>
            </a:fld>
            <a:endParaRPr lang="en-US"/>
          </a:p>
        </p:txBody>
      </p:sp>
      <p:sp>
        <p:nvSpPr>
          <p:cNvPr id="3" name="Text Placeholder 2">
            <a:extLst>
              <a:ext uri="{FF2B5EF4-FFF2-40B4-BE49-F238E27FC236}">
                <a16:creationId xmlns:a16="http://schemas.microsoft.com/office/drawing/2014/main" id="{9D4A395F-C484-234E-BA97-A0E287622E7B}"/>
              </a:ext>
            </a:extLst>
          </p:cNvPr>
          <p:cNvSpPr>
            <a:spLocks noGrp="1"/>
          </p:cNvSpPr>
          <p:nvPr>
            <p:ph type="body" sz="quarter" idx="13"/>
          </p:nvPr>
        </p:nvSpPr>
        <p:spPr>
          <a:xfrm>
            <a:off x="670983" y="1425662"/>
            <a:ext cx="6487055" cy="4594086"/>
          </a:xfrm>
        </p:spPr>
        <p:txBody>
          <a:bodyPr>
            <a:noAutofit/>
          </a:bodyPr>
          <a:lstStyle/>
          <a:p>
            <a:pPr marL="0" indent="0">
              <a:lnSpc>
                <a:spcPct val="100000"/>
              </a:lnSpc>
              <a:buNone/>
            </a:pPr>
            <a:r>
              <a:rPr lang="en-GB" b="0" dirty="0"/>
              <a:t>In pairs:</a:t>
            </a:r>
          </a:p>
          <a:p>
            <a:pPr>
              <a:lnSpc>
                <a:spcPct val="100000"/>
              </a:lnSpc>
            </a:pPr>
            <a:r>
              <a:rPr lang="en-GB" b="0" dirty="0">
                <a:sym typeface="Calibri"/>
              </a:rPr>
              <a:t>Identify as many ‘CV don’ts’ as possible on this person’s CV and any other things you think are not appropriate</a:t>
            </a:r>
          </a:p>
          <a:p>
            <a:pPr>
              <a:lnSpc>
                <a:spcPct val="100000"/>
              </a:lnSpc>
            </a:pPr>
            <a:r>
              <a:rPr lang="en-GB" b="0" dirty="0">
                <a:sym typeface="Calibri"/>
              </a:rPr>
              <a:t>Make a note of these in your workbooks before sharing as a group </a:t>
            </a:r>
          </a:p>
          <a:p>
            <a:pPr>
              <a:lnSpc>
                <a:spcPct val="100000"/>
              </a:lnSpc>
            </a:pPr>
            <a:endParaRPr lang="en-GB" dirty="0"/>
          </a:p>
        </p:txBody>
      </p:sp>
      <p:sp>
        <p:nvSpPr>
          <p:cNvPr id="4" name="Title 3">
            <a:extLst>
              <a:ext uri="{FF2B5EF4-FFF2-40B4-BE49-F238E27FC236}">
                <a16:creationId xmlns:a16="http://schemas.microsoft.com/office/drawing/2014/main" id="{3EF97B54-35BE-6C4B-84A9-9DC906792E26}"/>
              </a:ext>
            </a:extLst>
          </p:cNvPr>
          <p:cNvSpPr>
            <a:spLocks noGrp="1"/>
          </p:cNvSpPr>
          <p:nvPr>
            <p:ph type="title"/>
          </p:nvPr>
        </p:nvSpPr>
        <p:spPr/>
        <p:txBody>
          <a:bodyPr/>
          <a:lstStyle/>
          <a:p>
            <a:r>
              <a:rPr lang="en-US"/>
              <a:t>CV writing </a:t>
            </a:r>
          </a:p>
        </p:txBody>
      </p:sp>
      <p:pic>
        <p:nvPicPr>
          <p:cNvPr id="6" name="Picture 5" descr="Text, letter&#10;&#10;Description automatically generated">
            <a:extLst>
              <a:ext uri="{FF2B5EF4-FFF2-40B4-BE49-F238E27FC236}">
                <a16:creationId xmlns:a16="http://schemas.microsoft.com/office/drawing/2014/main" id="{234EFE9D-F0A4-AA43-B93A-7347E808E95A}"/>
              </a:ext>
            </a:extLst>
          </p:cNvPr>
          <p:cNvPicPr>
            <a:picLocks noChangeAspect="1"/>
          </p:cNvPicPr>
          <p:nvPr/>
        </p:nvPicPr>
        <p:blipFill rotWithShape="1">
          <a:blip r:embed="rId3"/>
          <a:srcRect r="9419" b="3944"/>
          <a:stretch/>
        </p:blipFill>
        <p:spPr>
          <a:xfrm>
            <a:off x="7598584" y="18884"/>
            <a:ext cx="4501295" cy="6277262"/>
          </a:xfrm>
          <a:prstGeom prst="rect">
            <a:avLst/>
          </a:prstGeom>
        </p:spPr>
      </p:pic>
      <p:sp>
        <p:nvSpPr>
          <p:cNvPr id="7" name="Rectangle 6">
            <a:extLst>
              <a:ext uri="{FF2B5EF4-FFF2-40B4-BE49-F238E27FC236}">
                <a16:creationId xmlns:a16="http://schemas.microsoft.com/office/drawing/2014/main" id="{0ABFD8E4-53D7-254A-9EB7-6BE71E3A58C3}"/>
              </a:ext>
            </a:extLst>
          </p:cNvPr>
          <p:cNvSpPr/>
          <p:nvPr/>
        </p:nvSpPr>
        <p:spPr>
          <a:xfrm>
            <a:off x="0" y="6354274"/>
            <a:ext cx="2684834" cy="52788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latin typeface="Futura Medium" panose="020B0602020204020303" pitchFamily="34" charset="-79"/>
                <a:cs typeface="Futura Medium" panose="020B0602020204020303" pitchFamily="34" charset="-79"/>
              </a:rPr>
              <a:t>Workbook page 13/14</a:t>
            </a:r>
          </a:p>
        </p:txBody>
      </p:sp>
    </p:spTree>
    <p:extLst>
      <p:ext uri="{BB962C8B-B14F-4D97-AF65-F5344CB8AC3E}">
        <p14:creationId xmlns:p14="http://schemas.microsoft.com/office/powerpoint/2010/main" val="153934191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465B7C-E07F-9244-BB3A-F194C122034D}"/>
              </a:ext>
            </a:extLst>
          </p:cNvPr>
          <p:cNvSpPr>
            <a:spLocks noGrp="1"/>
          </p:cNvSpPr>
          <p:nvPr>
            <p:ph type="sldNum" sz="quarter" idx="12"/>
          </p:nvPr>
        </p:nvSpPr>
        <p:spPr/>
        <p:txBody>
          <a:bodyPr/>
          <a:lstStyle/>
          <a:p>
            <a:fld id="{1D0502D7-7457-3D4D-ACE8-48080F4424E4}" type="slidenum">
              <a:rPr lang="en-US" smtClean="0"/>
              <a:pPr/>
              <a:t>43</a:t>
            </a:fld>
            <a:endParaRPr lang="en-US"/>
          </a:p>
        </p:txBody>
      </p:sp>
      <p:sp>
        <p:nvSpPr>
          <p:cNvPr id="4" name="Title 3">
            <a:extLst>
              <a:ext uri="{FF2B5EF4-FFF2-40B4-BE49-F238E27FC236}">
                <a16:creationId xmlns:a16="http://schemas.microsoft.com/office/drawing/2014/main" id="{3EF97B54-35BE-6C4B-84A9-9DC906792E26}"/>
              </a:ext>
            </a:extLst>
          </p:cNvPr>
          <p:cNvSpPr>
            <a:spLocks noGrp="1"/>
          </p:cNvSpPr>
          <p:nvPr>
            <p:ph type="title"/>
          </p:nvPr>
        </p:nvSpPr>
        <p:spPr/>
        <p:txBody>
          <a:bodyPr/>
          <a:lstStyle/>
          <a:p>
            <a:r>
              <a:rPr lang="en-US"/>
              <a:t>Don’ts of CV writing </a:t>
            </a:r>
          </a:p>
        </p:txBody>
      </p:sp>
      <p:sp>
        <p:nvSpPr>
          <p:cNvPr id="9" name="Rectangle 8">
            <a:extLst>
              <a:ext uri="{FF2B5EF4-FFF2-40B4-BE49-F238E27FC236}">
                <a16:creationId xmlns:a16="http://schemas.microsoft.com/office/drawing/2014/main" id="{78BD4C65-9A6A-EA42-939D-2F28DF5B3FC0}"/>
              </a:ext>
            </a:extLst>
          </p:cNvPr>
          <p:cNvSpPr/>
          <p:nvPr/>
        </p:nvSpPr>
        <p:spPr>
          <a:xfrm>
            <a:off x="670984" y="1564867"/>
            <a:ext cx="6090361" cy="3080074"/>
          </a:xfrm>
          <a:prstGeom prst="rect">
            <a:avLst/>
          </a:prstGeom>
        </p:spPr>
        <p:txBody>
          <a:bodyPr anchor="t">
            <a:spAutoFit/>
          </a:bodyPr>
          <a:lstStyle/>
          <a:p>
            <a:pPr marL="380648" lvl="8" indent="-380648" defTabSz="321145">
              <a:lnSpc>
                <a:spcPct val="150000"/>
              </a:lnSpc>
              <a:buFont typeface=".Apple Color Emoji UI"/>
              <a:buChar char="❌"/>
              <a:defRPr sz="2500">
                <a:latin typeface="Helvetica"/>
                <a:ea typeface="Helvetica"/>
                <a:cs typeface="Helvetica"/>
                <a:sym typeface="Helvetica"/>
              </a:defRPr>
            </a:pPr>
            <a:r>
              <a:rPr lang="en-GB" sz="2200">
                <a:latin typeface="Futura Medium" panose="020B0602020204020303" pitchFamily="34" charset="-79"/>
                <a:cs typeface="Futura Medium" panose="020B0602020204020303" pitchFamily="34" charset="-79"/>
              </a:rPr>
              <a:t>Say anything negative about yourself</a:t>
            </a:r>
          </a:p>
          <a:p>
            <a:pPr marL="380648" lvl="8" indent="-380648" defTabSz="321145">
              <a:lnSpc>
                <a:spcPct val="150000"/>
              </a:lnSpc>
              <a:buFont typeface=".Apple Color Emoji UI"/>
              <a:buChar char="❌"/>
              <a:defRPr sz="2500">
                <a:latin typeface="Helvetica"/>
                <a:ea typeface="Helvetica"/>
                <a:cs typeface="Helvetica"/>
                <a:sym typeface="Helvetica"/>
              </a:defRPr>
            </a:pPr>
            <a:r>
              <a:rPr lang="en-GB" sz="2200">
                <a:latin typeface="Futura Medium" panose="020B0602020204020303" pitchFamily="34" charset="-79"/>
                <a:cs typeface="Futura Medium" panose="020B0602020204020303" pitchFamily="34" charset="-79"/>
              </a:rPr>
              <a:t>Use more than one font or fancy fonts</a:t>
            </a:r>
          </a:p>
          <a:p>
            <a:pPr marL="380648" lvl="8" indent="-380648" defTabSz="321145">
              <a:lnSpc>
                <a:spcPct val="150000"/>
              </a:lnSpc>
              <a:buFont typeface=".Apple Color Emoji UI"/>
              <a:buChar char="❌"/>
              <a:defRPr sz="2500">
                <a:latin typeface="Helvetica"/>
                <a:ea typeface="Helvetica"/>
                <a:cs typeface="Helvetica"/>
                <a:sym typeface="Helvetica"/>
              </a:defRPr>
            </a:pPr>
            <a:r>
              <a:rPr lang="en-GB" sz="2200">
                <a:latin typeface="Futura Medium" panose="020B0602020204020303" pitchFamily="34" charset="-79"/>
                <a:cs typeface="Futura Medium" panose="020B0602020204020303" pitchFamily="34" charset="-79"/>
              </a:rPr>
              <a:t>Write CV at the top of your document</a:t>
            </a:r>
          </a:p>
          <a:p>
            <a:pPr marL="380648" lvl="8" indent="-380648" defTabSz="321145">
              <a:lnSpc>
                <a:spcPct val="150000"/>
              </a:lnSpc>
              <a:buFont typeface=".Apple Color Emoji UI"/>
              <a:buChar char="❌"/>
              <a:defRPr sz="2500">
                <a:latin typeface="Helvetica"/>
                <a:ea typeface="Helvetica"/>
                <a:cs typeface="Helvetica"/>
                <a:sym typeface="Helvetica"/>
              </a:defRPr>
            </a:pPr>
            <a:r>
              <a:rPr lang="en-GB" sz="2200">
                <a:latin typeface="Futura Medium" panose="020B0602020204020303" pitchFamily="34" charset="-79"/>
                <a:cs typeface="Futura Medium" panose="020B0602020204020303" pitchFamily="34" charset="-79"/>
              </a:rPr>
              <a:t>Include a photo of yourself </a:t>
            </a:r>
          </a:p>
          <a:p>
            <a:pPr marL="380648" lvl="8" indent="-380648" defTabSz="321145">
              <a:lnSpc>
                <a:spcPct val="150000"/>
              </a:lnSpc>
              <a:buFont typeface=".Apple Color Emoji UI"/>
              <a:buChar char="❌"/>
              <a:defRPr sz="2500">
                <a:latin typeface="Helvetica"/>
                <a:ea typeface="Helvetica"/>
                <a:cs typeface="Helvetica"/>
                <a:sym typeface="Helvetica"/>
              </a:defRPr>
            </a:pPr>
            <a:r>
              <a:rPr lang="en-GB" sz="2200">
                <a:latin typeface="Futura Medium" panose="020B0602020204020303" pitchFamily="34" charset="-79"/>
                <a:cs typeface="Futura Medium" panose="020B0602020204020303" pitchFamily="34" charset="-79"/>
              </a:rPr>
              <a:t>Lie or exaggerate </a:t>
            </a:r>
          </a:p>
          <a:p>
            <a:pPr marL="380648" lvl="8" indent="-380648" defTabSz="321145">
              <a:lnSpc>
                <a:spcPct val="150000"/>
              </a:lnSpc>
              <a:buFont typeface=".Apple Color Emoji UI"/>
              <a:buChar char="❌"/>
              <a:defRPr sz="2500">
                <a:latin typeface="Helvetica"/>
                <a:ea typeface="Helvetica"/>
                <a:cs typeface="Helvetica"/>
                <a:sym typeface="Helvetica"/>
              </a:defRPr>
            </a:pPr>
            <a:r>
              <a:rPr lang="en-GB" sz="2200">
                <a:latin typeface="Futura Medium" panose="020B0602020204020303" pitchFamily="34" charset="-79"/>
                <a:cs typeface="Futura Medium" panose="020B0602020204020303" pitchFamily="34" charset="-79"/>
              </a:rPr>
              <a:t>Use slang in your email address</a:t>
            </a:r>
          </a:p>
        </p:txBody>
      </p:sp>
      <p:grpSp>
        <p:nvGrpSpPr>
          <p:cNvPr id="22" name="Group 21">
            <a:extLst>
              <a:ext uri="{FF2B5EF4-FFF2-40B4-BE49-F238E27FC236}">
                <a16:creationId xmlns:a16="http://schemas.microsoft.com/office/drawing/2014/main" id="{0B560160-618C-B046-B2D3-6721F79B26D0}"/>
              </a:ext>
            </a:extLst>
          </p:cNvPr>
          <p:cNvGrpSpPr/>
          <p:nvPr/>
        </p:nvGrpSpPr>
        <p:grpSpPr>
          <a:xfrm>
            <a:off x="7598584" y="18884"/>
            <a:ext cx="4501295" cy="6277262"/>
            <a:chOff x="7598584" y="18884"/>
            <a:chExt cx="4501295" cy="6277262"/>
          </a:xfrm>
        </p:grpSpPr>
        <p:pic>
          <p:nvPicPr>
            <p:cNvPr id="7" name="Picture 6" descr="Text, letter&#10;&#10;Description automatically generated">
              <a:extLst>
                <a:ext uri="{FF2B5EF4-FFF2-40B4-BE49-F238E27FC236}">
                  <a16:creationId xmlns:a16="http://schemas.microsoft.com/office/drawing/2014/main" id="{7D3A6944-E924-E940-A6CC-E823FAE8575E}"/>
                </a:ext>
              </a:extLst>
            </p:cNvPr>
            <p:cNvPicPr>
              <a:picLocks noChangeAspect="1"/>
            </p:cNvPicPr>
            <p:nvPr/>
          </p:nvPicPr>
          <p:blipFill rotWithShape="1">
            <a:blip r:embed="rId3"/>
            <a:srcRect r="9419" b="3944"/>
            <a:stretch/>
          </p:blipFill>
          <p:spPr>
            <a:xfrm>
              <a:off x="7598584" y="18884"/>
              <a:ext cx="4501295" cy="6277262"/>
            </a:xfrm>
            <a:prstGeom prst="rect">
              <a:avLst/>
            </a:prstGeom>
          </p:spPr>
        </p:pic>
        <p:sp>
          <p:nvSpPr>
            <p:cNvPr id="5" name="Rectangle 4">
              <a:extLst>
                <a:ext uri="{FF2B5EF4-FFF2-40B4-BE49-F238E27FC236}">
                  <a16:creationId xmlns:a16="http://schemas.microsoft.com/office/drawing/2014/main" id="{7C3D8972-247B-284D-BBA1-F98BFFD8968D}"/>
                </a:ext>
              </a:extLst>
            </p:cNvPr>
            <p:cNvSpPr/>
            <p:nvPr/>
          </p:nvSpPr>
          <p:spPr>
            <a:xfrm>
              <a:off x="7802880" y="1791290"/>
              <a:ext cx="4223657" cy="442789"/>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3DD558F-1C67-334C-8D55-7A4706C3DC83}"/>
                </a:ext>
              </a:extLst>
            </p:cNvPr>
            <p:cNvSpPr/>
            <p:nvPr/>
          </p:nvSpPr>
          <p:spPr>
            <a:xfrm>
              <a:off x="10394824" y="253261"/>
              <a:ext cx="355555" cy="32095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E46084E-EB25-9D49-87C8-7D2CBB3434BA}"/>
                </a:ext>
              </a:extLst>
            </p:cNvPr>
            <p:cNvSpPr/>
            <p:nvPr/>
          </p:nvSpPr>
          <p:spPr>
            <a:xfrm>
              <a:off x="11252955" y="202251"/>
              <a:ext cx="846924" cy="1095209"/>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1F5DADA-228E-ED4F-B01F-9CB87BEB1725}"/>
                </a:ext>
              </a:extLst>
            </p:cNvPr>
            <p:cNvSpPr/>
            <p:nvPr/>
          </p:nvSpPr>
          <p:spPr>
            <a:xfrm>
              <a:off x="9141126" y="1113274"/>
              <a:ext cx="1609253" cy="189682"/>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DE7A644-CB16-D145-947E-2B5494C96B28}"/>
                </a:ext>
              </a:extLst>
            </p:cNvPr>
            <p:cNvSpPr/>
            <p:nvPr/>
          </p:nvSpPr>
          <p:spPr>
            <a:xfrm>
              <a:off x="9293778" y="3429000"/>
              <a:ext cx="2227238" cy="23021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50DDB9E3-BB55-E347-9F77-CA4204294042}"/>
                </a:ext>
              </a:extLst>
            </p:cNvPr>
            <p:cNvSpPr/>
            <p:nvPr/>
          </p:nvSpPr>
          <p:spPr>
            <a:xfrm>
              <a:off x="7802880" y="4043718"/>
              <a:ext cx="1098359" cy="188417"/>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8CD4A3C-8655-324B-8963-0A1F5B5B9F21}"/>
                </a:ext>
              </a:extLst>
            </p:cNvPr>
            <p:cNvSpPr/>
            <p:nvPr/>
          </p:nvSpPr>
          <p:spPr>
            <a:xfrm>
              <a:off x="7802879" y="4644941"/>
              <a:ext cx="1664802" cy="188417"/>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80824886-AF11-8745-BE19-E3A0F29C370D}"/>
                </a:ext>
              </a:extLst>
            </p:cNvPr>
            <p:cNvSpPr/>
            <p:nvPr/>
          </p:nvSpPr>
          <p:spPr>
            <a:xfrm>
              <a:off x="10269602" y="4956770"/>
              <a:ext cx="1043063" cy="157396"/>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0788E54-A5D6-9E4A-8677-7FB23448E456}"/>
                </a:ext>
              </a:extLst>
            </p:cNvPr>
            <p:cNvSpPr/>
            <p:nvPr/>
          </p:nvSpPr>
          <p:spPr>
            <a:xfrm>
              <a:off x="7830527" y="5740391"/>
              <a:ext cx="3422428" cy="157396"/>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47453D4E-C16F-9A40-AC1A-32F235CBE930}"/>
                </a:ext>
              </a:extLst>
            </p:cNvPr>
            <p:cNvSpPr/>
            <p:nvPr/>
          </p:nvSpPr>
          <p:spPr>
            <a:xfrm>
              <a:off x="9849231" y="5912622"/>
              <a:ext cx="1043063" cy="157396"/>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B67F6E67-DFFE-3E45-88E6-89B542B4E50E}"/>
                </a:ext>
              </a:extLst>
            </p:cNvPr>
            <p:cNvSpPr/>
            <p:nvPr/>
          </p:nvSpPr>
          <p:spPr>
            <a:xfrm>
              <a:off x="10892294" y="6041088"/>
              <a:ext cx="837239" cy="157396"/>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8D2CF6EE-804C-1D4F-8939-5C95D8CE1BC2}"/>
              </a:ext>
            </a:extLst>
          </p:cNvPr>
          <p:cNvSpPr/>
          <p:nvPr/>
        </p:nvSpPr>
        <p:spPr>
          <a:xfrm>
            <a:off x="0" y="6354274"/>
            <a:ext cx="2684834" cy="52788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latin typeface="Futura Medium" panose="020B0602020204020303" pitchFamily="34" charset="-79"/>
                <a:cs typeface="Futura Medium" panose="020B0602020204020303" pitchFamily="34" charset="-79"/>
              </a:rPr>
              <a:t>Workbook activity 6</a:t>
            </a:r>
          </a:p>
        </p:txBody>
      </p:sp>
    </p:spTree>
    <p:extLst>
      <p:ext uri="{BB962C8B-B14F-4D97-AF65-F5344CB8AC3E}">
        <p14:creationId xmlns:p14="http://schemas.microsoft.com/office/powerpoint/2010/main" val="25958858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465B7C-E07F-9244-BB3A-F194C122034D}"/>
              </a:ext>
            </a:extLst>
          </p:cNvPr>
          <p:cNvSpPr>
            <a:spLocks noGrp="1"/>
          </p:cNvSpPr>
          <p:nvPr>
            <p:ph type="sldNum" sz="quarter" idx="12"/>
          </p:nvPr>
        </p:nvSpPr>
        <p:spPr/>
        <p:txBody>
          <a:bodyPr/>
          <a:lstStyle/>
          <a:p>
            <a:fld id="{1D0502D7-7457-3D4D-ACE8-48080F4424E4}" type="slidenum">
              <a:rPr lang="en-US" smtClean="0"/>
              <a:pPr/>
              <a:t>44</a:t>
            </a:fld>
            <a:endParaRPr lang="en-US"/>
          </a:p>
        </p:txBody>
      </p:sp>
      <p:sp>
        <p:nvSpPr>
          <p:cNvPr id="4" name="Title 3">
            <a:extLst>
              <a:ext uri="{FF2B5EF4-FFF2-40B4-BE49-F238E27FC236}">
                <a16:creationId xmlns:a16="http://schemas.microsoft.com/office/drawing/2014/main" id="{3EF97B54-35BE-6C4B-84A9-9DC906792E26}"/>
              </a:ext>
            </a:extLst>
          </p:cNvPr>
          <p:cNvSpPr>
            <a:spLocks noGrp="1"/>
          </p:cNvSpPr>
          <p:nvPr>
            <p:ph type="title"/>
          </p:nvPr>
        </p:nvSpPr>
        <p:spPr/>
        <p:txBody>
          <a:bodyPr/>
          <a:lstStyle/>
          <a:p>
            <a:r>
              <a:rPr lang="en-US" sz="3150">
                <a:latin typeface="Futura Std Book"/>
              </a:rPr>
              <a:t>Dos of CV writing </a:t>
            </a:r>
            <a:endParaRPr lang="en-US"/>
          </a:p>
        </p:txBody>
      </p:sp>
      <p:sp>
        <p:nvSpPr>
          <p:cNvPr id="7" name="Rectangle 6">
            <a:extLst>
              <a:ext uri="{FF2B5EF4-FFF2-40B4-BE49-F238E27FC236}">
                <a16:creationId xmlns:a16="http://schemas.microsoft.com/office/drawing/2014/main" id="{4F6C2123-B96A-824B-B0D4-76CC0E7F0240}"/>
              </a:ext>
            </a:extLst>
          </p:cNvPr>
          <p:cNvSpPr/>
          <p:nvPr/>
        </p:nvSpPr>
        <p:spPr>
          <a:xfrm>
            <a:off x="498671" y="1392337"/>
            <a:ext cx="6090361" cy="4092211"/>
          </a:xfrm>
          <a:prstGeom prst="rect">
            <a:avLst/>
          </a:prstGeom>
        </p:spPr>
        <p:txBody>
          <a:bodyPr lIns="91440" tIns="45720" rIns="91440" bIns="45720" anchor="t">
            <a:spAutoFit/>
          </a:bodyPr>
          <a:lstStyle/>
          <a:p>
            <a:pPr marL="560070" lvl="8" indent="-380365" defTabSz="321145">
              <a:lnSpc>
                <a:spcPct val="150000"/>
              </a:lnSpc>
              <a:buFont typeface=".Apple Color Emoji UI"/>
              <a:buChar char="✅"/>
              <a:defRPr sz="2500">
                <a:latin typeface="Helvetica"/>
                <a:ea typeface="Helvetica"/>
                <a:cs typeface="Helvetica"/>
                <a:sym typeface="Helvetica"/>
              </a:defRPr>
            </a:pPr>
            <a:r>
              <a:rPr lang="en-GB" sz="2200" dirty="0">
                <a:latin typeface="Futura Medium" panose="020B0602020204020303" pitchFamily="34" charset="-79"/>
                <a:cs typeface="Futura Medium" panose="020B0602020204020303" pitchFamily="34" charset="-79"/>
              </a:rPr>
              <a:t>No longer than 2 pages</a:t>
            </a:r>
            <a:endParaRPr lang="en-US" dirty="0"/>
          </a:p>
          <a:p>
            <a:pPr marL="560070" lvl="8" indent="-380365" defTabSz="321145">
              <a:lnSpc>
                <a:spcPct val="150000"/>
              </a:lnSpc>
              <a:buFont typeface=".Apple Color Emoji UI"/>
              <a:buChar char="✅"/>
              <a:defRPr sz="2500">
                <a:latin typeface="Helvetica"/>
                <a:ea typeface="Helvetica"/>
                <a:cs typeface="Helvetica"/>
                <a:sym typeface="Helvetica"/>
              </a:defRPr>
            </a:pPr>
            <a:r>
              <a:rPr lang="en-GB" sz="2200" dirty="0">
                <a:latin typeface="Futura Medium" panose="020B0602020204020303" pitchFamily="34" charset="-79"/>
                <a:cs typeface="Futura Medium" panose="020B0602020204020303" pitchFamily="34" charset="-79"/>
              </a:rPr>
              <a:t>Neat and follows a structure </a:t>
            </a:r>
          </a:p>
          <a:p>
            <a:pPr marL="560070" lvl="8" indent="-380365" defTabSz="321145">
              <a:lnSpc>
                <a:spcPct val="150000"/>
              </a:lnSpc>
              <a:buFont typeface=".Apple Color Emoji UI"/>
              <a:buChar char="✅"/>
              <a:defRPr sz="2500">
                <a:latin typeface="Helvetica"/>
                <a:ea typeface="Helvetica"/>
                <a:cs typeface="Helvetica"/>
                <a:sym typeface="Helvetica"/>
              </a:defRPr>
            </a:pPr>
            <a:r>
              <a:rPr lang="en-GB" sz="2200" dirty="0">
                <a:latin typeface="Futura Medium" panose="020B0602020204020303" pitchFamily="34" charset="-79"/>
                <a:cs typeface="Futura Medium" panose="020B0602020204020303" pitchFamily="34" charset="-79"/>
              </a:rPr>
              <a:t>Spell and grammar check </a:t>
            </a:r>
          </a:p>
          <a:p>
            <a:pPr marL="560070" lvl="8" indent="-380365" defTabSz="321145">
              <a:lnSpc>
                <a:spcPct val="150000"/>
              </a:lnSpc>
              <a:buFont typeface=".Apple Color Emoji UI"/>
              <a:buChar char="✅"/>
              <a:defRPr sz="2500">
                <a:latin typeface="Helvetica"/>
                <a:ea typeface="Helvetica"/>
                <a:cs typeface="Helvetica"/>
                <a:sym typeface="Helvetica"/>
              </a:defRPr>
            </a:pPr>
            <a:r>
              <a:rPr lang="en-GB" sz="2200" dirty="0">
                <a:latin typeface="Futura Medium" panose="020B0602020204020303" pitchFamily="34" charset="-79"/>
                <a:cs typeface="Futura Medium" panose="020B0602020204020303" pitchFamily="34" charset="-79"/>
              </a:rPr>
              <a:t>Highlight relevant skills, achievements - </a:t>
            </a:r>
          </a:p>
          <a:p>
            <a:pPr marL="591820" lvl="8" defTabSz="321145">
              <a:lnSpc>
                <a:spcPct val="150000"/>
              </a:lnSpc>
              <a:defRPr sz="2500">
                <a:latin typeface="Helvetica"/>
                <a:ea typeface="Helvetica"/>
                <a:cs typeface="Helvetica"/>
                <a:sym typeface="Helvetica"/>
              </a:defRPr>
            </a:pPr>
            <a:r>
              <a:rPr lang="en-GB" sz="2200" dirty="0">
                <a:latin typeface="Futura Medium" panose="020B0602020204020303" pitchFamily="34" charset="-79"/>
                <a:cs typeface="Futura Medium" panose="020B0602020204020303" pitchFamily="34" charset="-79"/>
              </a:rPr>
              <a:t>give </a:t>
            </a:r>
            <a:r>
              <a:rPr lang="en-GB" sz="2200" i="1" dirty="0">
                <a:latin typeface="Futura Medium" panose="020B0602020204020303" pitchFamily="34" charset="-79"/>
                <a:cs typeface="Futura Medium" panose="020B0602020204020303" pitchFamily="34" charset="-79"/>
              </a:rPr>
              <a:t>examples</a:t>
            </a:r>
            <a:r>
              <a:rPr lang="en-GB" sz="2200" dirty="0">
                <a:latin typeface="Futura Medium" panose="020B0602020204020303" pitchFamily="34" charset="-79"/>
                <a:cs typeface="Futura Medium" panose="020B0602020204020303" pitchFamily="34" charset="-79"/>
              </a:rPr>
              <a:t> of each </a:t>
            </a:r>
          </a:p>
          <a:p>
            <a:pPr marL="560070" lvl="8" indent="-380365" defTabSz="321145">
              <a:lnSpc>
                <a:spcPct val="150000"/>
              </a:lnSpc>
              <a:buFont typeface=".Apple Color Emoji UI"/>
              <a:buChar char="✅"/>
              <a:defRPr sz="2500">
                <a:latin typeface="Helvetica"/>
                <a:ea typeface="Helvetica"/>
                <a:cs typeface="Helvetica"/>
                <a:sym typeface="Helvetica"/>
              </a:defRPr>
            </a:pPr>
            <a:r>
              <a:rPr lang="en-GB" sz="2200" dirty="0">
                <a:latin typeface="Futura Medium" panose="020B0602020204020303" pitchFamily="34" charset="-79"/>
                <a:cs typeface="Futura Medium"/>
              </a:rPr>
              <a:t>Includes any training you are going to take</a:t>
            </a:r>
            <a:endParaRPr lang="en-GB" dirty="0"/>
          </a:p>
          <a:p>
            <a:pPr marL="560070" lvl="8" indent="-380365" defTabSz="321145">
              <a:lnSpc>
                <a:spcPct val="150000"/>
              </a:lnSpc>
              <a:buFont typeface=".Apple Color Emoji UI"/>
              <a:buChar char="✅"/>
              <a:defRPr sz="2500">
                <a:latin typeface="Helvetica"/>
                <a:ea typeface="Helvetica"/>
                <a:cs typeface="Helvetica"/>
                <a:sym typeface="Helvetica"/>
              </a:defRPr>
            </a:pPr>
            <a:r>
              <a:rPr lang="en-GB" sz="2200" dirty="0">
                <a:latin typeface="Futura Medium" panose="020B0602020204020303" pitchFamily="34" charset="-79"/>
                <a:cs typeface="Futura Medium" panose="020B0602020204020303" pitchFamily="34" charset="-79"/>
              </a:rPr>
              <a:t>Include any work experience, voluntary</a:t>
            </a:r>
          </a:p>
          <a:p>
            <a:pPr marL="532765" lvl="8" defTabSz="321145">
              <a:lnSpc>
                <a:spcPct val="150000"/>
              </a:lnSpc>
              <a:defRPr sz="2500">
                <a:latin typeface="Helvetica"/>
                <a:ea typeface="Helvetica"/>
                <a:cs typeface="Helvetica"/>
                <a:sym typeface="Helvetica"/>
              </a:defRPr>
            </a:pPr>
            <a:r>
              <a:rPr lang="en-GB" sz="2200" dirty="0">
                <a:latin typeface="Futura Medium" panose="020B0602020204020303" pitchFamily="34" charset="-79"/>
                <a:cs typeface="Futura Medium" panose="020B0602020204020303" pitchFamily="34" charset="-79"/>
              </a:rPr>
              <a:t>work, hobbies and interests</a:t>
            </a:r>
          </a:p>
        </p:txBody>
      </p:sp>
      <p:pic>
        <p:nvPicPr>
          <p:cNvPr id="5" name="Picture 4" descr="Text, letter&#10;&#10;Description automatically generated">
            <a:extLst>
              <a:ext uri="{FF2B5EF4-FFF2-40B4-BE49-F238E27FC236}">
                <a16:creationId xmlns:a16="http://schemas.microsoft.com/office/drawing/2014/main" id="{6A347645-A3A2-D047-8944-106FFAD4DF75}"/>
              </a:ext>
            </a:extLst>
          </p:cNvPr>
          <p:cNvPicPr>
            <a:picLocks noChangeAspect="1"/>
          </p:cNvPicPr>
          <p:nvPr/>
        </p:nvPicPr>
        <p:blipFill>
          <a:blip r:embed="rId3"/>
          <a:stretch>
            <a:fillRect/>
          </a:stretch>
        </p:blipFill>
        <p:spPr>
          <a:xfrm>
            <a:off x="7283545" y="584200"/>
            <a:ext cx="4521200" cy="5689600"/>
          </a:xfrm>
          <a:prstGeom prst="rect">
            <a:avLst/>
          </a:prstGeom>
        </p:spPr>
      </p:pic>
      <p:sp>
        <p:nvSpPr>
          <p:cNvPr id="8" name="Rectangle 7">
            <a:extLst>
              <a:ext uri="{FF2B5EF4-FFF2-40B4-BE49-F238E27FC236}">
                <a16:creationId xmlns:a16="http://schemas.microsoft.com/office/drawing/2014/main" id="{824C4369-7266-8346-8138-5F3D92714348}"/>
              </a:ext>
            </a:extLst>
          </p:cNvPr>
          <p:cNvSpPr/>
          <p:nvPr/>
        </p:nvSpPr>
        <p:spPr>
          <a:xfrm>
            <a:off x="0" y="6354274"/>
            <a:ext cx="2684834" cy="52788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dirty="0">
                <a:latin typeface="Futura Medium" panose="020B0602020204020303" pitchFamily="34" charset="-79"/>
                <a:cs typeface="Futura Medium" panose="020B0602020204020303" pitchFamily="34" charset="-79"/>
              </a:rPr>
              <a:t>Workbook page 15</a:t>
            </a:r>
          </a:p>
        </p:txBody>
      </p:sp>
    </p:spTree>
    <p:extLst>
      <p:ext uri="{BB962C8B-B14F-4D97-AF65-F5344CB8AC3E}">
        <p14:creationId xmlns:p14="http://schemas.microsoft.com/office/powerpoint/2010/main" val="230508468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182567E8-B408-0346-9D20-8077C0F04053}"/>
              </a:ext>
            </a:extLst>
          </p:cNvPr>
          <p:cNvSpPr txBox="1">
            <a:spLocks/>
          </p:cNvSpPr>
          <p:nvPr/>
        </p:nvSpPr>
        <p:spPr>
          <a:xfrm>
            <a:off x="700321" y="2613843"/>
            <a:ext cx="11130700" cy="701089"/>
          </a:xfrm>
          <a:prstGeom prst="rect">
            <a:avLst/>
          </a:prstGeom>
        </p:spPr>
        <p:txBody>
          <a:bodyPr vert="horz" wrap="square" lIns="0" tIns="0" rIns="0" bIns="0" rtlCol="0" anchor="b">
            <a:spAutoFit/>
          </a:bodyPr>
          <a:lstStyle>
            <a:lvl1pPr algn="l" defTabSz="685800" rtl="0" eaLnBrk="1" latinLnBrk="0" hangingPunct="1">
              <a:lnSpc>
                <a:spcPct val="90000"/>
              </a:lnSpc>
              <a:spcBef>
                <a:spcPct val="0"/>
              </a:spcBef>
              <a:buNone/>
              <a:defRPr sz="4800" b="1" i="0" kern="1200">
                <a:solidFill>
                  <a:schemeClr val="tx1"/>
                </a:solidFill>
                <a:latin typeface="Futura Std Book" charset="0"/>
                <a:ea typeface="Futura Std Book" charset="0"/>
                <a:cs typeface="Futura Std Book" charset="0"/>
              </a:defRPr>
            </a:lvl1pPr>
          </a:lstStyle>
          <a:p>
            <a:pPr algn="ctr"/>
            <a:r>
              <a:rPr lang="en-US" sz="5062" dirty="0">
                <a:solidFill>
                  <a:schemeClr val="accent2"/>
                </a:solidFill>
              </a:rPr>
              <a:t>LinkedIn</a:t>
            </a:r>
          </a:p>
        </p:txBody>
      </p:sp>
      <p:sp>
        <p:nvSpPr>
          <p:cNvPr id="12" name="Subtitle 2">
            <a:extLst>
              <a:ext uri="{FF2B5EF4-FFF2-40B4-BE49-F238E27FC236}">
                <a16:creationId xmlns:a16="http://schemas.microsoft.com/office/drawing/2014/main" id="{5F450142-030A-CF45-8F37-939DA58905CC}"/>
              </a:ext>
            </a:extLst>
          </p:cNvPr>
          <p:cNvSpPr>
            <a:spLocks noGrp="1"/>
          </p:cNvSpPr>
          <p:nvPr>
            <p:ph type="subTitle" idx="1"/>
          </p:nvPr>
        </p:nvSpPr>
        <p:spPr>
          <a:xfrm>
            <a:off x="700322" y="3429001"/>
            <a:ext cx="10791357" cy="664221"/>
          </a:xfrm>
        </p:spPr>
        <p:txBody>
          <a:bodyPr/>
          <a:lstStyle/>
          <a:p>
            <a:pPr algn="ctr"/>
            <a:r>
              <a:rPr lang="en-US" sz="4796" dirty="0">
                <a:solidFill>
                  <a:schemeClr val="accent2"/>
                </a:solidFill>
              </a:rPr>
              <a:t>Your digital CV</a:t>
            </a:r>
          </a:p>
        </p:txBody>
      </p:sp>
    </p:spTree>
    <p:extLst>
      <p:ext uri="{BB962C8B-B14F-4D97-AF65-F5344CB8AC3E}">
        <p14:creationId xmlns:p14="http://schemas.microsoft.com/office/powerpoint/2010/main" val="39501708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465B7C-E07F-9244-BB3A-F194C122034D}"/>
              </a:ext>
            </a:extLst>
          </p:cNvPr>
          <p:cNvSpPr>
            <a:spLocks noGrp="1"/>
          </p:cNvSpPr>
          <p:nvPr>
            <p:ph type="sldNum" sz="quarter" idx="12"/>
          </p:nvPr>
        </p:nvSpPr>
        <p:spPr/>
        <p:txBody>
          <a:bodyPr/>
          <a:lstStyle/>
          <a:p>
            <a:fld id="{1D0502D7-7457-3D4D-ACE8-48080F4424E4}" type="slidenum">
              <a:rPr lang="en-US" smtClean="0"/>
              <a:pPr/>
              <a:t>46</a:t>
            </a:fld>
            <a:endParaRPr lang="en-US"/>
          </a:p>
        </p:txBody>
      </p:sp>
      <p:sp>
        <p:nvSpPr>
          <p:cNvPr id="3" name="Text Placeholder 2">
            <a:extLst>
              <a:ext uri="{FF2B5EF4-FFF2-40B4-BE49-F238E27FC236}">
                <a16:creationId xmlns:a16="http://schemas.microsoft.com/office/drawing/2014/main" id="{9D4A395F-C484-234E-BA97-A0E287622E7B}"/>
              </a:ext>
            </a:extLst>
          </p:cNvPr>
          <p:cNvSpPr>
            <a:spLocks noGrp="1"/>
          </p:cNvSpPr>
          <p:nvPr>
            <p:ph type="body" sz="quarter" idx="13"/>
          </p:nvPr>
        </p:nvSpPr>
        <p:spPr>
          <a:xfrm>
            <a:off x="670983" y="1425662"/>
            <a:ext cx="6487055" cy="4594086"/>
          </a:xfrm>
        </p:spPr>
        <p:txBody>
          <a:bodyPr>
            <a:noAutofit/>
          </a:bodyPr>
          <a:lstStyle/>
          <a:p>
            <a:pPr marL="0" indent="0">
              <a:lnSpc>
                <a:spcPct val="100000"/>
              </a:lnSpc>
              <a:spcBef>
                <a:spcPts val="799"/>
              </a:spcBef>
              <a:spcAft>
                <a:spcPts val="799"/>
              </a:spcAft>
              <a:buNone/>
            </a:pPr>
            <a:r>
              <a:rPr lang="en-GB" b="0" dirty="0"/>
              <a:t>As a group discuss:</a:t>
            </a:r>
            <a:endParaRPr lang="en-GB" sz="2400" b="0" dirty="0"/>
          </a:p>
          <a:p>
            <a:pPr>
              <a:lnSpc>
                <a:spcPct val="100000"/>
              </a:lnSpc>
              <a:spcBef>
                <a:spcPts val="799"/>
              </a:spcBef>
              <a:spcAft>
                <a:spcPts val="799"/>
              </a:spcAft>
            </a:pPr>
            <a:r>
              <a:rPr lang="en-GB" sz="2400" b="0" dirty="0"/>
              <a:t>What is LinkedIn and what is it used for?</a:t>
            </a:r>
          </a:p>
          <a:p>
            <a:pPr>
              <a:lnSpc>
                <a:spcPct val="100000"/>
              </a:lnSpc>
              <a:spcBef>
                <a:spcPts val="799"/>
              </a:spcBef>
              <a:spcAft>
                <a:spcPts val="799"/>
              </a:spcAft>
            </a:pPr>
            <a:r>
              <a:rPr lang="en-GB" sz="2400" b="0" dirty="0"/>
              <a:t>Who here has a LinkedIn profile and why?</a:t>
            </a:r>
          </a:p>
          <a:p>
            <a:pPr>
              <a:lnSpc>
                <a:spcPct val="100000"/>
              </a:lnSpc>
              <a:spcBef>
                <a:spcPts val="799"/>
              </a:spcBef>
              <a:spcAft>
                <a:spcPts val="799"/>
              </a:spcAft>
            </a:pPr>
            <a:endParaRPr lang="en-GB" sz="2400" b="0" dirty="0"/>
          </a:p>
          <a:p>
            <a:pPr>
              <a:lnSpc>
                <a:spcPct val="100000"/>
              </a:lnSpc>
              <a:spcBef>
                <a:spcPts val="799"/>
              </a:spcBef>
              <a:spcAft>
                <a:spcPts val="799"/>
              </a:spcAft>
            </a:pPr>
            <a:endParaRPr lang="en-GB" sz="2400" b="0" dirty="0"/>
          </a:p>
          <a:p>
            <a:pPr lvl="1">
              <a:lnSpc>
                <a:spcPct val="100000"/>
              </a:lnSpc>
            </a:pPr>
            <a:endParaRPr lang="en-US" sz="2400" b="0" dirty="0"/>
          </a:p>
        </p:txBody>
      </p:sp>
      <p:sp>
        <p:nvSpPr>
          <p:cNvPr id="4" name="Title 3">
            <a:extLst>
              <a:ext uri="{FF2B5EF4-FFF2-40B4-BE49-F238E27FC236}">
                <a16:creationId xmlns:a16="http://schemas.microsoft.com/office/drawing/2014/main" id="{3EF97B54-35BE-6C4B-84A9-9DC906792E26}"/>
              </a:ext>
            </a:extLst>
          </p:cNvPr>
          <p:cNvSpPr>
            <a:spLocks noGrp="1"/>
          </p:cNvSpPr>
          <p:nvPr>
            <p:ph type="title"/>
          </p:nvPr>
        </p:nvSpPr>
        <p:spPr/>
        <p:txBody>
          <a:bodyPr/>
          <a:lstStyle/>
          <a:p>
            <a:r>
              <a:rPr lang="en-US" dirty="0"/>
              <a:t>LinkedIn</a:t>
            </a:r>
          </a:p>
        </p:txBody>
      </p:sp>
      <p:pic>
        <p:nvPicPr>
          <p:cNvPr id="7" name="Picture 7">
            <a:extLst>
              <a:ext uri="{FF2B5EF4-FFF2-40B4-BE49-F238E27FC236}">
                <a16:creationId xmlns:a16="http://schemas.microsoft.com/office/drawing/2014/main" id="{B8F422B7-4397-6E4F-A103-9142609B4E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63909" y="1425662"/>
            <a:ext cx="3908424" cy="3919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264721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465B7C-E07F-9244-BB3A-F194C122034D}"/>
              </a:ext>
            </a:extLst>
          </p:cNvPr>
          <p:cNvSpPr>
            <a:spLocks noGrp="1"/>
          </p:cNvSpPr>
          <p:nvPr>
            <p:ph type="sldNum" sz="quarter" idx="12"/>
          </p:nvPr>
        </p:nvSpPr>
        <p:spPr/>
        <p:txBody>
          <a:bodyPr/>
          <a:lstStyle/>
          <a:p>
            <a:fld id="{1D0502D7-7457-3D4D-ACE8-48080F4424E4}" type="slidenum">
              <a:rPr lang="en-US" smtClean="0"/>
              <a:pPr/>
              <a:t>47</a:t>
            </a:fld>
            <a:endParaRPr lang="en-US"/>
          </a:p>
        </p:txBody>
      </p:sp>
      <p:sp>
        <p:nvSpPr>
          <p:cNvPr id="4" name="Title 3">
            <a:extLst>
              <a:ext uri="{FF2B5EF4-FFF2-40B4-BE49-F238E27FC236}">
                <a16:creationId xmlns:a16="http://schemas.microsoft.com/office/drawing/2014/main" id="{3EF97B54-35BE-6C4B-84A9-9DC906792E26}"/>
              </a:ext>
            </a:extLst>
          </p:cNvPr>
          <p:cNvSpPr>
            <a:spLocks noGrp="1"/>
          </p:cNvSpPr>
          <p:nvPr>
            <p:ph type="title"/>
          </p:nvPr>
        </p:nvSpPr>
        <p:spPr/>
        <p:txBody>
          <a:bodyPr/>
          <a:lstStyle/>
          <a:p>
            <a:r>
              <a:rPr lang="en-US" dirty="0"/>
              <a:t>LinkedIn</a:t>
            </a:r>
          </a:p>
        </p:txBody>
      </p:sp>
      <p:pic>
        <p:nvPicPr>
          <p:cNvPr id="5" name="Picture 4">
            <a:extLst>
              <a:ext uri="{FF2B5EF4-FFF2-40B4-BE49-F238E27FC236}">
                <a16:creationId xmlns:a16="http://schemas.microsoft.com/office/drawing/2014/main" id="{F71E9B37-71C5-FC4E-9AFF-C8DF4587B778}"/>
              </a:ext>
            </a:extLst>
          </p:cNvPr>
          <p:cNvPicPr>
            <a:picLocks noChangeAspect="1"/>
          </p:cNvPicPr>
          <p:nvPr/>
        </p:nvPicPr>
        <p:blipFill rotWithShape="1">
          <a:blip r:embed="rId3"/>
          <a:srcRect l="63327" t="40882" r="21904" b="33094"/>
          <a:stretch/>
        </p:blipFill>
        <p:spPr>
          <a:xfrm>
            <a:off x="7404912" y="1501211"/>
            <a:ext cx="4104700" cy="4174523"/>
          </a:xfrm>
          <a:prstGeom prst="rect">
            <a:avLst/>
          </a:prstGeom>
        </p:spPr>
      </p:pic>
      <p:sp>
        <p:nvSpPr>
          <p:cNvPr id="10" name="TextBox 9">
            <a:extLst>
              <a:ext uri="{FF2B5EF4-FFF2-40B4-BE49-F238E27FC236}">
                <a16:creationId xmlns:a16="http://schemas.microsoft.com/office/drawing/2014/main" id="{02C24BAF-221E-DD45-81FE-56C7B50D9841}"/>
              </a:ext>
            </a:extLst>
          </p:cNvPr>
          <p:cNvSpPr txBox="1"/>
          <p:nvPr/>
        </p:nvSpPr>
        <p:spPr>
          <a:xfrm>
            <a:off x="670984" y="1539384"/>
            <a:ext cx="6695583" cy="2677656"/>
          </a:xfrm>
          <a:prstGeom prst="rect">
            <a:avLst/>
          </a:prstGeom>
          <a:noFill/>
        </p:spPr>
        <p:txBody>
          <a:bodyPr wrap="square" rtlCol="0">
            <a:spAutoFit/>
          </a:bodyPr>
          <a:lstStyle/>
          <a:p>
            <a:r>
              <a:rPr lang="en-GB" sz="2400" dirty="0">
                <a:latin typeface="Futura Medium" panose="020B0602020204020303" pitchFamily="34" charset="-79"/>
                <a:cs typeface="Futura Medium" panose="020B0602020204020303" pitchFamily="34" charset="-79"/>
              </a:rPr>
              <a:t>“A professionally written </a:t>
            </a:r>
            <a:r>
              <a:rPr lang="en-GB" sz="2400" b="1" dirty="0">
                <a:latin typeface="FUTURA MEDIUM" panose="020B0602020204020303" pitchFamily="34" charset="-79"/>
                <a:cs typeface="FUTURA MEDIUM" panose="020B0602020204020303" pitchFamily="34" charset="-79"/>
              </a:rPr>
              <a:t>LinkedIn</a:t>
            </a:r>
            <a:r>
              <a:rPr lang="en-GB" sz="2400" dirty="0">
                <a:latin typeface="Futura Medium" panose="020B0602020204020303" pitchFamily="34" charset="-79"/>
                <a:cs typeface="Futura Medium" panose="020B0602020204020303" pitchFamily="34" charset="-79"/>
              </a:rPr>
              <a:t> profile allows you to create an online </a:t>
            </a:r>
            <a:r>
              <a:rPr lang="en-GB" sz="2400" b="1" dirty="0">
                <a:latin typeface="FUTURA MEDIUM" panose="020B0602020204020303" pitchFamily="34" charset="-79"/>
                <a:cs typeface="FUTURA MEDIUM" panose="020B0602020204020303" pitchFamily="34" charset="-79"/>
              </a:rPr>
              <a:t>professional brand </a:t>
            </a:r>
            <a:r>
              <a:rPr lang="en-GB" sz="2400" dirty="0">
                <a:latin typeface="Futura Medium" panose="020B0602020204020303" pitchFamily="34" charset="-79"/>
                <a:cs typeface="Futura Medium" panose="020B0602020204020303" pitchFamily="34" charset="-79"/>
              </a:rPr>
              <a:t>which can help open doors to opportunities and networks that you may not have been aware of without the help of </a:t>
            </a:r>
            <a:r>
              <a:rPr lang="en-GB" sz="2400" b="1" dirty="0">
                <a:latin typeface="FUTURA MEDIUM" panose="020B0602020204020303" pitchFamily="34" charset="-79"/>
                <a:cs typeface="FUTURA MEDIUM" panose="020B0602020204020303" pitchFamily="34" charset="-79"/>
              </a:rPr>
              <a:t>social media.</a:t>
            </a:r>
            <a:r>
              <a:rPr lang="en-GB" sz="2400" dirty="0">
                <a:latin typeface="Futura Medium" panose="020B0602020204020303" pitchFamily="34" charset="-79"/>
                <a:cs typeface="Futura Medium" panose="020B0602020204020303" pitchFamily="34" charset="-79"/>
              </a:rPr>
              <a:t> 93% of recruiters use </a:t>
            </a:r>
            <a:r>
              <a:rPr lang="en-GB" sz="2400" b="1" dirty="0">
                <a:latin typeface="FUTURA MEDIUM" panose="020B0602020204020303" pitchFamily="34" charset="-79"/>
                <a:cs typeface="FUTURA MEDIUM" panose="020B0602020204020303" pitchFamily="34" charset="-79"/>
              </a:rPr>
              <a:t>LinkedIn</a:t>
            </a:r>
            <a:r>
              <a:rPr lang="en-GB" sz="2400" dirty="0">
                <a:latin typeface="Futura Medium" panose="020B0602020204020303" pitchFamily="34" charset="-79"/>
                <a:cs typeface="Futura Medium" panose="020B0602020204020303" pitchFamily="34" charset="-79"/>
              </a:rPr>
              <a:t> to research and recruit candidates. “</a:t>
            </a:r>
            <a:endParaRPr lang="en-US" sz="2400" dirty="0">
              <a:latin typeface="Futura Medium" panose="020B0602020204020303" pitchFamily="34" charset="-79"/>
              <a:cs typeface="Futura Medium" panose="020B0602020204020303" pitchFamily="34" charset="-79"/>
            </a:endParaRPr>
          </a:p>
        </p:txBody>
      </p:sp>
      <p:pic>
        <p:nvPicPr>
          <p:cNvPr id="6" name="Picture 5">
            <a:extLst>
              <a:ext uri="{FF2B5EF4-FFF2-40B4-BE49-F238E27FC236}">
                <a16:creationId xmlns:a16="http://schemas.microsoft.com/office/drawing/2014/main" id="{AA1E8D3C-C4F2-C74F-B8D9-99DAD88C944B}"/>
              </a:ext>
            </a:extLst>
          </p:cNvPr>
          <p:cNvPicPr>
            <a:picLocks noChangeAspect="1"/>
          </p:cNvPicPr>
          <p:nvPr/>
        </p:nvPicPr>
        <p:blipFill>
          <a:blip r:embed="rId4"/>
          <a:stretch>
            <a:fillRect/>
          </a:stretch>
        </p:blipFill>
        <p:spPr>
          <a:xfrm>
            <a:off x="8639096" y="-31831"/>
            <a:ext cx="1015604" cy="810939"/>
          </a:xfrm>
          <a:prstGeom prst="rect">
            <a:avLst/>
          </a:prstGeom>
        </p:spPr>
      </p:pic>
    </p:spTree>
    <p:extLst>
      <p:ext uri="{BB962C8B-B14F-4D97-AF65-F5344CB8AC3E}">
        <p14:creationId xmlns:p14="http://schemas.microsoft.com/office/powerpoint/2010/main" val="8577857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17D2C7D-6464-9B41-A904-C267392C3C3B}"/>
              </a:ext>
            </a:extLst>
          </p:cNvPr>
          <p:cNvSpPr>
            <a:spLocks noGrp="1"/>
          </p:cNvSpPr>
          <p:nvPr>
            <p:ph type="sldNum" sz="quarter" idx="12"/>
          </p:nvPr>
        </p:nvSpPr>
        <p:spPr/>
        <p:txBody>
          <a:bodyPr/>
          <a:lstStyle/>
          <a:p>
            <a:fld id="{1D0502D7-7457-3D4D-ACE8-48080F4424E4}" type="slidenum">
              <a:rPr lang="en-US" smtClean="0"/>
              <a:pPr/>
              <a:t>48</a:t>
            </a:fld>
            <a:endParaRPr lang="en-US"/>
          </a:p>
        </p:txBody>
      </p:sp>
      <p:sp>
        <p:nvSpPr>
          <p:cNvPr id="4" name="Title 3">
            <a:extLst>
              <a:ext uri="{FF2B5EF4-FFF2-40B4-BE49-F238E27FC236}">
                <a16:creationId xmlns:a16="http://schemas.microsoft.com/office/drawing/2014/main" id="{A990FCD5-0E9E-BA4D-BA89-FC43DA12C615}"/>
              </a:ext>
            </a:extLst>
          </p:cNvPr>
          <p:cNvSpPr>
            <a:spLocks noGrp="1"/>
          </p:cNvSpPr>
          <p:nvPr>
            <p:ph type="title"/>
          </p:nvPr>
        </p:nvSpPr>
        <p:spPr/>
        <p:txBody>
          <a:bodyPr/>
          <a:lstStyle/>
          <a:p>
            <a:r>
              <a:rPr lang="en-US" dirty="0"/>
              <a:t>LinkedIn top tips </a:t>
            </a:r>
          </a:p>
        </p:txBody>
      </p:sp>
      <p:pic>
        <p:nvPicPr>
          <p:cNvPr id="6" name="Picture 5" descr="A person sitting on a couch&#10;&#10;Description automatically generated with medium confidence">
            <a:hlinkClick r:id="rId3"/>
            <a:extLst>
              <a:ext uri="{FF2B5EF4-FFF2-40B4-BE49-F238E27FC236}">
                <a16:creationId xmlns:a16="http://schemas.microsoft.com/office/drawing/2014/main" id="{5E1CF437-1FC9-4044-81C5-6B6F75E40EB1}"/>
              </a:ext>
            </a:extLst>
          </p:cNvPr>
          <p:cNvPicPr>
            <a:picLocks noChangeAspect="1"/>
          </p:cNvPicPr>
          <p:nvPr/>
        </p:nvPicPr>
        <p:blipFill>
          <a:blip r:embed="rId4"/>
          <a:stretch>
            <a:fillRect/>
          </a:stretch>
        </p:blipFill>
        <p:spPr>
          <a:xfrm>
            <a:off x="1427356" y="1052123"/>
            <a:ext cx="9017464" cy="5041912"/>
          </a:xfrm>
          <a:prstGeom prst="rect">
            <a:avLst/>
          </a:prstGeom>
        </p:spPr>
      </p:pic>
    </p:spTree>
    <p:extLst>
      <p:ext uri="{BB962C8B-B14F-4D97-AF65-F5344CB8AC3E}">
        <p14:creationId xmlns:p14="http://schemas.microsoft.com/office/powerpoint/2010/main" val="27280838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FD30FBF-6178-6048-A93E-33445DB6C40E}"/>
              </a:ext>
            </a:extLst>
          </p:cNvPr>
          <p:cNvSpPr>
            <a:spLocks noGrp="1"/>
          </p:cNvSpPr>
          <p:nvPr>
            <p:ph type="sldNum" sz="quarter" idx="12"/>
          </p:nvPr>
        </p:nvSpPr>
        <p:spPr/>
        <p:txBody>
          <a:bodyPr/>
          <a:lstStyle/>
          <a:p>
            <a:fld id="{1D0502D7-7457-3D4D-ACE8-48080F4424E4}" type="slidenum">
              <a:rPr lang="en-US" smtClean="0"/>
              <a:pPr/>
              <a:t>49</a:t>
            </a:fld>
            <a:endParaRPr lang="en-US"/>
          </a:p>
        </p:txBody>
      </p:sp>
      <p:sp>
        <p:nvSpPr>
          <p:cNvPr id="7" name="How to prepare">
            <a:extLst>
              <a:ext uri="{FF2B5EF4-FFF2-40B4-BE49-F238E27FC236}">
                <a16:creationId xmlns:a16="http://schemas.microsoft.com/office/drawing/2014/main" id="{724F4555-D84B-FC49-938B-B67CE81FA18A}"/>
              </a:ext>
            </a:extLst>
          </p:cNvPr>
          <p:cNvSpPr txBox="1">
            <a:spLocks/>
          </p:cNvSpPr>
          <p:nvPr/>
        </p:nvSpPr>
        <p:spPr>
          <a:xfrm>
            <a:off x="676005" y="478487"/>
            <a:ext cx="10791356" cy="443198"/>
          </a:xfrm>
          <a:prstGeom prst="rect">
            <a:avLst/>
          </a:prstGeom>
        </p:spPr>
        <p:txBody>
          <a:bodyPr vert="horz" wrap="square" lIns="0" tIns="0" rIns="0" bIns="0" rtlCol="0" anchor="ctr">
            <a:spAutoFit/>
          </a:bodyPr>
          <a:lstStyle>
            <a:lvl1pPr algn="l" defTabSz="644651" rtl="0" eaLnBrk="1" latinLnBrk="0" hangingPunct="1">
              <a:lnSpc>
                <a:spcPct val="90000"/>
              </a:lnSpc>
              <a:spcBef>
                <a:spcPct val="0"/>
              </a:spcBef>
              <a:buNone/>
              <a:defRPr sz="2256" b="1" i="0" kern="1200">
                <a:solidFill>
                  <a:schemeClr val="tx1"/>
                </a:solidFill>
                <a:latin typeface="Futura Std Book" charset="0"/>
                <a:ea typeface="Futura Std Book" charset="0"/>
                <a:cs typeface="Futura Std Book" charset="0"/>
              </a:defRPr>
            </a:lvl1pPr>
          </a:lstStyle>
          <a:p>
            <a:r>
              <a:rPr lang="en-GB" sz="3200" dirty="0"/>
              <a:t>For more information</a:t>
            </a:r>
          </a:p>
        </p:txBody>
      </p:sp>
      <p:sp>
        <p:nvSpPr>
          <p:cNvPr id="8" name="Text Placeholder 2">
            <a:extLst>
              <a:ext uri="{FF2B5EF4-FFF2-40B4-BE49-F238E27FC236}">
                <a16:creationId xmlns:a16="http://schemas.microsoft.com/office/drawing/2014/main" id="{AE3A2CDC-08F2-9F4F-B57A-3E29BD4E2BA7}"/>
              </a:ext>
            </a:extLst>
          </p:cNvPr>
          <p:cNvSpPr>
            <a:spLocks noGrp="1"/>
          </p:cNvSpPr>
          <p:nvPr>
            <p:ph type="body" sz="quarter" idx="13"/>
          </p:nvPr>
        </p:nvSpPr>
        <p:spPr>
          <a:xfrm>
            <a:off x="670983" y="1425662"/>
            <a:ext cx="5425017" cy="4594086"/>
          </a:xfrm>
        </p:spPr>
        <p:txBody>
          <a:bodyPr vert="horz" wrap="square" lIns="0" tIns="0" rIns="0" bIns="0" rtlCol="0" anchor="t">
            <a:noAutofit/>
          </a:bodyPr>
          <a:lstStyle/>
          <a:p>
            <a:r>
              <a:rPr lang="en-GB" b="0" dirty="0">
                <a:latin typeface="Futura Medium" panose="020B0602020204020303" pitchFamily="34" charset="-79"/>
                <a:cs typeface="Futura Medium" panose="020B0602020204020303" pitchFamily="34" charset="-79"/>
              </a:rPr>
              <a:t>Resources list will be sent to you. </a:t>
            </a:r>
          </a:p>
          <a:p>
            <a:r>
              <a:rPr lang="en-GB" b="0" dirty="0">
                <a:latin typeface="Futura Medium" panose="020B0602020204020303" pitchFamily="34" charset="-79"/>
                <a:cs typeface="Futura Medium" panose="020B0602020204020303" pitchFamily="34" charset="-79"/>
              </a:rPr>
              <a:t>Support available at Long Road – make use of it!</a:t>
            </a:r>
          </a:p>
          <a:p>
            <a:r>
              <a:rPr lang="en-GB" b="0" dirty="0">
                <a:latin typeface="Futura Medium" panose="020B0602020204020303" pitchFamily="34" charset="-79"/>
                <a:cs typeface="Futura Medium" panose="020B0602020204020303" pitchFamily="34" charset="-79"/>
              </a:rPr>
              <a:t>You can contact Form the Future (details on the leaflet) for external support – we will likely be able to offer you support beyond college if needed. </a:t>
            </a:r>
          </a:p>
          <a:p>
            <a:endParaRPr lang="en-GB" b="0" dirty="0">
              <a:latin typeface="Futura Medium" panose="020B0602020204020303" pitchFamily="34" charset="-79"/>
              <a:cs typeface="Futura Medium" panose="020B0602020204020303" pitchFamily="34" charset="-79"/>
            </a:endParaRPr>
          </a:p>
        </p:txBody>
      </p:sp>
      <p:pic>
        <p:nvPicPr>
          <p:cNvPr id="2050" name="Picture 2" descr="Research free icon">
            <a:extLst>
              <a:ext uri="{FF2B5EF4-FFF2-40B4-BE49-F238E27FC236}">
                <a16:creationId xmlns:a16="http://schemas.microsoft.com/office/drawing/2014/main" id="{35C05465-BF42-CA49-AC4A-8D8CC7B904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70595" y="1241898"/>
            <a:ext cx="3749288" cy="3749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167230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FD30FBF-6178-6048-A93E-33445DB6C40E}"/>
              </a:ext>
            </a:extLst>
          </p:cNvPr>
          <p:cNvSpPr>
            <a:spLocks noGrp="1"/>
          </p:cNvSpPr>
          <p:nvPr>
            <p:ph type="sldNum" sz="quarter" idx="12"/>
          </p:nvPr>
        </p:nvSpPr>
        <p:spPr/>
        <p:txBody>
          <a:bodyPr/>
          <a:lstStyle/>
          <a:p>
            <a:fld id="{1D0502D7-7457-3D4D-ACE8-48080F4424E4}" type="slidenum">
              <a:rPr lang="en-US" smtClean="0"/>
              <a:pPr/>
              <a:t>50</a:t>
            </a:fld>
            <a:endParaRPr lang="en-US"/>
          </a:p>
        </p:txBody>
      </p:sp>
      <p:sp>
        <p:nvSpPr>
          <p:cNvPr id="7" name="How to prepare">
            <a:extLst>
              <a:ext uri="{FF2B5EF4-FFF2-40B4-BE49-F238E27FC236}">
                <a16:creationId xmlns:a16="http://schemas.microsoft.com/office/drawing/2014/main" id="{724F4555-D84B-FC49-938B-B67CE81FA18A}"/>
              </a:ext>
            </a:extLst>
          </p:cNvPr>
          <p:cNvSpPr txBox="1">
            <a:spLocks/>
          </p:cNvSpPr>
          <p:nvPr/>
        </p:nvSpPr>
        <p:spPr>
          <a:xfrm>
            <a:off x="676005" y="478487"/>
            <a:ext cx="10791356" cy="443198"/>
          </a:xfrm>
          <a:prstGeom prst="rect">
            <a:avLst/>
          </a:prstGeom>
        </p:spPr>
        <p:txBody>
          <a:bodyPr vert="horz" wrap="square" lIns="0" tIns="0" rIns="0" bIns="0" rtlCol="0" anchor="ctr">
            <a:spAutoFit/>
          </a:bodyPr>
          <a:lstStyle>
            <a:lvl1pPr algn="l" defTabSz="644651" rtl="0" eaLnBrk="1" latinLnBrk="0" hangingPunct="1">
              <a:lnSpc>
                <a:spcPct val="90000"/>
              </a:lnSpc>
              <a:spcBef>
                <a:spcPct val="0"/>
              </a:spcBef>
              <a:buNone/>
              <a:defRPr sz="2256" b="1" i="0" kern="1200">
                <a:solidFill>
                  <a:schemeClr val="tx1"/>
                </a:solidFill>
                <a:latin typeface="Futura Std Book" charset="0"/>
                <a:ea typeface="Futura Std Book" charset="0"/>
                <a:cs typeface="Futura Std Book" charset="0"/>
              </a:defRPr>
            </a:lvl1pPr>
          </a:lstStyle>
          <a:p>
            <a:r>
              <a:rPr lang="en-GB" sz="3200"/>
              <a:t>Questions</a:t>
            </a:r>
          </a:p>
        </p:txBody>
      </p:sp>
      <p:pic>
        <p:nvPicPr>
          <p:cNvPr id="5" name="Picture 4" descr="/var/folders/yh/1kxj5wjj6yn5k0fpk0vbn1lw0000gn/T/com.microsoft.Powerpoint/WebArchiveCopyPasteTempFiles/9k=">
            <a:extLst>
              <a:ext uri="{FF2B5EF4-FFF2-40B4-BE49-F238E27FC236}">
                <a16:creationId xmlns:a16="http://schemas.microsoft.com/office/drawing/2014/main" id="{C058FA5D-427A-A249-9058-049E3C42208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7894"/>
          <a:stretch/>
        </p:blipFill>
        <p:spPr bwMode="auto">
          <a:xfrm>
            <a:off x="6317327" y="1253753"/>
            <a:ext cx="5150034" cy="4350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797150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FD30FBF-6178-6048-A93E-33445DB6C40E}"/>
              </a:ext>
            </a:extLst>
          </p:cNvPr>
          <p:cNvSpPr>
            <a:spLocks noGrp="1"/>
          </p:cNvSpPr>
          <p:nvPr>
            <p:ph type="sldNum" sz="quarter" idx="12"/>
          </p:nvPr>
        </p:nvSpPr>
        <p:spPr/>
        <p:txBody>
          <a:bodyPr/>
          <a:lstStyle/>
          <a:p>
            <a:fld id="{1D0502D7-7457-3D4D-ACE8-48080F4424E4}" type="slidenum">
              <a:rPr lang="en-US" smtClean="0"/>
              <a:pPr/>
              <a:t>51</a:t>
            </a:fld>
            <a:endParaRPr lang="en-US"/>
          </a:p>
        </p:txBody>
      </p:sp>
      <p:sp>
        <p:nvSpPr>
          <p:cNvPr id="7" name="How to prepare">
            <a:extLst>
              <a:ext uri="{FF2B5EF4-FFF2-40B4-BE49-F238E27FC236}">
                <a16:creationId xmlns:a16="http://schemas.microsoft.com/office/drawing/2014/main" id="{724F4555-D84B-FC49-938B-B67CE81FA18A}"/>
              </a:ext>
            </a:extLst>
          </p:cNvPr>
          <p:cNvSpPr txBox="1">
            <a:spLocks/>
          </p:cNvSpPr>
          <p:nvPr/>
        </p:nvSpPr>
        <p:spPr>
          <a:xfrm>
            <a:off x="676005" y="478487"/>
            <a:ext cx="10791356" cy="443198"/>
          </a:xfrm>
          <a:prstGeom prst="rect">
            <a:avLst/>
          </a:prstGeom>
        </p:spPr>
        <p:txBody>
          <a:bodyPr vert="horz" wrap="square" lIns="0" tIns="0" rIns="0" bIns="0" rtlCol="0" anchor="ctr">
            <a:spAutoFit/>
          </a:bodyPr>
          <a:lstStyle>
            <a:lvl1pPr algn="l" defTabSz="644651" rtl="0" eaLnBrk="1" latinLnBrk="0" hangingPunct="1">
              <a:lnSpc>
                <a:spcPct val="90000"/>
              </a:lnSpc>
              <a:spcBef>
                <a:spcPct val="0"/>
              </a:spcBef>
              <a:buNone/>
              <a:defRPr sz="2256" b="1" i="0" kern="1200">
                <a:solidFill>
                  <a:schemeClr val="tx1"/>
                </a:solidFill>
                <a:latin typeface="Futura Std Book" charset="0"/>
                <a:ea typeface="Futura Std Book" charset="0"/>
                <a:cs typeface="Futura Std Book" charset="0"/>
              </a:defRPr>
            </a:lvl1pPr>
          </a:lstStyle>
          <a:p>
            <a:r>
              <a:rPr lang="en-GB" sz="3200"/>
              <a:t>Summary of learnings </a:t>
            </a:r>
          </a:p>
        </p:txBody>
      </p:sp>
      <p:sp>
        <p:nvSpPr>
          <p:cNvPr id="4" name="Text Placeholder 3">
            <a:extLst>
              <a:ext uri="{FF2B5EF4-FFF2-40B4-BE49-F238E27FC236}">
                <a16:creationId xmlns:a16="http://schemas.microsoft.com/office/drawing/2014/main" id="{7BA967F1-FE8D-824A-838C-B50AC9DAFB64}"/>
              </a:ext>
            </a:extLst>
          </p:cNvPr>
          <p:cNvSpPr>
            <a:spLocks noGrp="1"/>
          </p:cNvSpPr>
          <p:nvPr>
            <p:ph type="body" sz="quarter" idx="13"/>
          </p:nvPr>
        </p:nvSpPr>
        <p:spPr>
          <a:xfrm>
            <a:off x="670984" y="1425662"/>
            <a:ext cx="6444711" cy="4594086"/>
          </a:xfrm>
        </p:spPr>
        <p:txBody>
          <a:bodyPr vert="horz" wrap="square" lIns="0" tIns="0" rIns="0" bIns="0" rtlCol="0" anchor="t">
            <a:normAutofit/>
          </a:bodyPr>
          <a:lstStyle/>
          <a:p>
            <a:pPr marL="227965" indent="-227965">
              <a:lnSpc>
                <a:spcPct val="100000"/>
              </a:lnSpc>
              <a:buClr>
                <a:schemeClr val="accent2"/>
              </a:buClr>
            </a:pPr>
            <a:r>
              <a:rPr lang="en-GB" sz="2400" b="0" dirty="0">
                <a:latin typeface="Futura Std Book"/>
              </a:rPr>
              <a:t>Explain what an </a:t>
            </a:r>
            <a:r>
              <a:rPr lang="en-GB" sz="2400" dirty="0">
                <a:latin typeface="Futura Std Book"/>
              </a:rPr>
              <a:t>apprenticeship</a:t>
            </a:r>
            <a:r>
              <a:rPr lang="en-GB" sz="2400" b="0" dirty="0">
                <a:latin typeface="Futura Std Book"/>
              </a:rPr>
              <a:t> is, how to go about searching for live opportunities and what the application process involves</a:t>
            </a:r>
          </a:p>
          <a:p>
            <a:pPr marL="227965" indent="-227965">
              <a:lnSpc>
                <a:spcPct val="100000"/>
              </a:lnSpc>
              <a:buClr>
                <a:schemeClr val="accent2"/>
              </a:buClr>
            </a:pPr>
            <a:r>
              <a:rPr lang="en-GB" sz="2400" b="0" dirty="0">
                <a:latin typeface="Futura Std Book"/>
              </a:rPr>
              <a:t>Explain the core components of </a:t>
            </a:r>
            <a:r>
              <a:rPr lang="en-GB" sz="2400" dirty="0">
                <a:latin typeface="Futura Std Book"/>
              </a:rPr>
              <a:t>CV writing</a:t>
            </a:r>
          </a:p>
          <a:p>
            <a:pPr marL="0" indent="0">
              <a:lnSpc>
                <a:spcPct val="100000"/>
              </a:lnSpc>
              <a:buClr>
                <a:schemeClr val="accent2"/>
              </a:buClr>
              <a:buNone/>
            </a:pPr>
            <a:endParaRPr lang="en-GB" sz="2400" b="0" dirty="0"/>
          </a:p>
          <a:p>
            <a:pPr marL="227965" indent="-227965">
              <a:lnSpc>
                <a:spcPct val="100000"/>
              </a:lnSpc>
              <a:buClr>
                <a:schemeClr val="accent2"/>
              </a:buClr>
            </a:pPr>
            <a:endParaRPr lang="en-US" b="0" dirty="0"/>
          </a:p>
        </p:txBody>
      </p:sp>
      <p:pic>
        <p:nvPicPr>
          <p:cNvPr id="9" name="Graphic 8">
            <a:extLst>
              <a:ext uri="{FF2B5EF4-FFF2-40B4-BE49-F238E27FC236}">
                <a16:creationId xmlns:a16="http://schemas.microsoft.com/office/drawing/2014/main" id="{DC02A10A-4D69-4A4D-9712-70AD725305C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505988" y="1715191"/>
            <a:ext cx="4015028" cy="4015028"/>
          </a:xfrm>
          <a:prstGeom prst="rect">
            <a:avLst/>
          </a:prstGeom>
        </p:spPr>
      </p:pic>
    </p:spTree>
    <p:extLst>
      <p:ext uri="{BB962C8B-B14F-4D97-AF65-F5344CB8AC3E}">
        <p14:creationId xmlns:p14="http://schemas.microsoft.com/office/powerpoint/2010/main" val="56775604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FD30FBF-6178-6048-A93E-33445DB6C40E}"/>
              </a:ext>
            </a:extLst>
          </p:cNvPr>
          <p:cNvSpPr>
            <a:spLocks noGrp="1"/>
          </p:cNvSpPr>
          <p:nvPr>
            <p:ph type="sldNum" sz="quarter" idx="12"/>
          </p:nvPr>
        </p:nvSpPr>
        <p:spPr/>
        <p:txBody>
          <a:bodyPr/>
          <a:lstStyle/>
          <a:p>
            <a:fld id="{1D0502D7-7457-3D4D-ACE8-48080F4424E4}" type="slidenum">
              <a:rPr lang="en-US" smtClean="0"/>
              <a:pPr/>
              <a:t>52</a:t>
            </a:fld>
            <a:endParaRPr lang="en-US"/>
          </a:p>
        </p:txBody>
      </p:sp>
      <p:sp>
        <p:nvSpPr>
          <p:cNvPr id="7" name="How to prepare">
            <a:extLst>
              <a:ext uri="{FF2B5EF4-FFF2-40B4-BE49-F238E27FC236}">
                <a16:creationId xmlns:a16="http://schemas.microsoft.com/office/drawing/2014/main" id="{724F4555-D84B-FC49-938B-B67CE81FA18A}"/>
              </a:ext>
            </a:extLst>
          </p:cNvPr>
          <p:cNvSpPr txBox="1">
            <a:spLocks/>
          </p:cNvSpPr>
          <p:nvPr/>
        </p:nvSpPr>
        <p:spPr>
          <a:xfrm>
            <a:off x="676005" y="478487"/>
            <a:ext cx="10791356" cy="443198"/>
          </a:xfrm>
          <a:prstGeom prst="rect">
            <a:avLst/>
          </a:prstGeom>
        </p:spPr>
        <p:txBody>
          <a:bodyPr vert="horz" wrap="square" lIns="0" tIns="0" rIns="0" bIns="0" rtlCol="0" anchor="ctr">
            <a:spAutoFit/>
          </a:bodyPr>
          <a:lstStyle>
            <a:lvl1pPr algn="l" defTabSz="644651" rtl="0" eaLnBrk="1" latinLnBrk="0" hangingPunct="1">
              <a:lnSpc>
                <a:spcPct val="90000"/>
              </a:lnSpc>
              <a:spcBef>
                <a:spcPct val="0"/>
              </a:spcBef>
              <a:buNone/>
              <a:defRPr sz="2256" b="1" i="0" kern="1200">
                <a:solidFill>
                  <a:schemeClr val="tx1"/>
                </a:solidFill>
                <a:latin typeface="Futura Std Book" charset="0"/>
                <a:ea typeface="Futura Std Book" charset="0"/>
                <a:cs typeface="Futura Std Book" charset="0"/>
              </a:defRPr>
            </a:lvl1pPr>
          </a:lstStyle>
          <a:p>
            <a:r>
              <a:rPr lang="en-GB" sz="3200"/>
              <a:t>Evaluation </a:t>
            </a:r>
          </a:p>
        </p:txBody>
      </p:sp>
      <p:pic>
        <p:nvPicPr>
          <p:cNvPr id="5" name="Graphic 4">
            <a:extLst>
              <a:ext uri="{FF2B5EF4-FFF2-40B4-BE49-F238E27FC236}">
                <a16:creationId xmlns:a16="http://schemas.microsoft.com/office/drawing/2014/main" id="{05512900-28E0-A44E-AE46-A8234796CDD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182196" y="1429275"/>
            <a:ext cx="3999450" cy="3999450"/>
          </a:xfrm>
          <a:prstGeom prst="rect">
            <a:avLst/>
          </a:prstGeom>
        </p:spPr>
      </p:pic>
      <p:pic>
        <p:nvPicPr>
          <p:cNvPr id="6" name="Picture 5" descr="Qr code&#10;&#10;Description automatically generated">
            <a:extLst>
              <a:ext uri="{FF2B5EF4-FFF2-40B4-BE49-F238E27FC236}">
                <a16:creationId xmlns:a16="http://schemas.microsoft.com/office/drawing/2014/main" id="{1DA05B98-FBA4-2D4B-BC15-D6D1582B5F45}"/>
              </a:ext>
            </a:extLst>
          </p:cNvPr>
          <p:cNvPicPr>
            <a:picLocks noChangeAspect="1"/>
          </p:cNvPicPr>
          <p:nvPr/>
        </p:nvPicPr>
        <p:blipFill>
          <a:blip r:embed="rId5"/>
          <a:stretch>
            <a:fillRect/>
          </a:stretch>
        </p:blipFill>
        <p:spPr>
          <a:xfrm>
            <a:off x="1010354" y="1429275"/>
            <a:ext cx="3440765" cy="3440765"/>
          </a:xfrm>
          <a:prstGeom prst="rect">
            <a:avLst/>
          </a:prstGeom>
        </p:spPr>
      </p:pic>
    </p:spTree>
    <p:extLst>
      <p:ext uri="{BB962C8B-B14F-4D97-AF65-F5344CB8AC3E}">
        <p14:creationId xmlns:p14="http://schemas.microsoft.com/office/powerpoint/2010/main" val="77021760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523014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FD30FBF-6178-6048-A93E-33445DB6C40E}"/>
              </a:ext>
            </a:extLst>
          </p:cNvPr>
          <p:cNvSpPr>
            <a:spLocks noGrp="1"/>
          </p:cNvSpPr>
          <p:nvPr>
            <p:ph type="sldNum" sz="quarter" idx="12"/>
          </p:nvPr>
        </p:nvSpPr>
        <p:spPr/>
        <p:txBody>
          <a:bodyPr/>
          <a:lstStyle/>
          <a:p>
            <a:fld id="{1D0502D7-7457-3D4D-ACE8-48080F4424E4}" type="slidenum">
              <a:rPr lang="en-US" smtClean="0"/>
              <a:pPr/>
              <a:t>54</a:t>
            </a:fld>
            <a:endParaRPr lang="en-US"/>
          </a:p>
        </p:txBody>
      </p:sp>
      <p:sp>
        <p:nvSpPr>
          <p:cNvPr id="7" name="How to prepare">
            <a:extLst>
              <a:ext uri="{FF2B5EF4-FFF2-40B4-BE49-F238E27FC236}">
                <a16:creationId xmlns:a16="http://schemas.microsoft.com/office/drawing/2014/main" id="{724F4555-D84B-FC49-938B-B67CE81FA18A}"/>
              </a:ext>
            </a:extLst>
          </p:cNvPr>
          <p:cNvSpPr txBox="1">
            <a:spLocks/>
          </p:cNvSpPr>
          <p:nvPr/>
        </p:nvSpPr>
        <p:spPr>
          <a:xfrm>
            <a:off x="676005" y="478487"/>
            <a:ext cx="10791356" cy="443198"/>
          </a:xfrm>
          <a:prstGeom prst="rect">
            <a:avLst/>
          </a:prstGeom>
        </p:spPr>
        <p:txBody>
          <a:bodyPr vert="horz" wrap="square" lIns="0" tIns="0" rIns="0" bIns="0" rtlCol="0" anchor="ctr">
            <a:spAutoFit/>
          </a:bodyPr>
          <a:lstStyle>
            <a:lvl1pPr algn="l" defTabSz="644651" rtl="0" eaLnBrk="1" latinLnBrk="0" hangingPunct="1">
              <a:lnSpc>
                <a:spcPct val="90000"/>
              </a:lnSpc>
              <a:spcBef>
                <a:spcPct val="0"/>
              </a:spcBef>
              <a:buNone/>
              <a:defRPr sz="2256" b="1" i="0" kern="1200">
                <a:solidFill>
                  <a:schemeClr val="tx1"/>
                </a:solidFill>
                <a:latin typeface="Futura Std Book" charset="0"/>
                <a:ea typeface="Futura Std Book" charset="0"/>
                <a:cs typeface="Futura Std Book" charset="0"/>
              </a:defRPr>
            </a:lvl1pPr>
          </a:lstStyle>
          <a:p>
            <a:r>
              <a:rPr lang="en-GB" sz="3200" dirty="0"/>
              <a:t>Extension activity</a:t>
            </a:r>
          </a:p>
        </p:txBody>
      </p:sp>
    </p:spTree>
    <p:extLst>
      <p:ext uri="{BB962C8B-B14F-4D97-AF65-F5344CB8AC3E}">
        <p14:creationId xmlns:p14="http://schemas.microsoft.com/office/powerpoint/2010/main" val="62660227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2465B7C-E07F-9244-BB3A-F194C122034D}"/>
              </a:ext>
            </a:extLst>
          </p:cNvPr>
          <p:cNvSpPr>
            <a:spLocks noGrp="1"/>
          </p:cNvSpPr>
          <p:nvPr>
            <p:ph type="sldNum" sz="quarter" idx="12"/>
          </p:nvPr>
        </p:nvSpPr>
        <p:spPr/>
        <p:txBody>
          <a:bodyPr/>
          <a:lstStyle/>
          <a:p>
            <a:fld id="{1D0502D7-7457-3D4D-ACE8-48080F4424E4}" type="slidenum">
              <a:rPr lang="en-US" smtClean="0"/>
              <a:pPr/>
              <a:t>55</a:t>
            </a:fld>
            <a:endParaRPr lang="en-US"/>
          </a:p>
        </p:txBody>
      </p:sp>
      <p:sp>
        <p:nvSpPr>
          <p:cNvPr id="7" name="Title 4">
            <a:extLst>
              <a:ext uri="{FF2B5EF4-FFF2-40B4-BE49-F238E27FC236}">
                <a16:creationId xmlns:a16="http://schemas.microsoft.com/office/drawing/2014/main" id="{6D523642-F8C7-B048-AEB9-CB6780507DA9}"/>
              </a:ext>
            </a:extLst>
          </p:cNvPr>
          <p:cNvSpPr>
            <a:spLocks noGrp="1"/>
          </p:cNvSpPr>
          <p:nvPr>
            <p:ph type="title"/>
          </p:nvPr>
        </p:nvSpPr>
        <p:spPr>
          <a:xfrm>
            <a:off x="670984" y="475521"/>
            <a:ext cx="10801349" cy="442789"/>
          </a:xfrm>
        </p:spPr>
        <p:txBody>
          <a:bodyPr/>
          <a:lstStyle/>
          <a:p>
            <a:r>
              <a:rPr lang="en-US" sz="3200" dirty="0"/>
              <a:t>A-Z of apprentices</a:t>
            </a:r>
            <a:endParaRPr lang="en-US" dirty="0"/>
          </a:p>
        </p:txBody>
      </p:sp>
      <p:pic>
        <p:nvPicPr>
          <p:cNvPr id="11" name="Picture 10" descr="Text&#10;&#10;Description automatically generated">
            <a:hlinkClick r:id="rId3"/>
            <a:extLst>
              <a:ext uri="{FF2B5EF4-FFF2-40B4-BE49-F238E27FC236}">
                <a16:creationId xmlns:a16="http://schemas.microsoft.com/office/drawing/2014/main" id="{428A8E32-4DB9-DE49-8B25-8F8B54D1C591}"/>
              </a:ext>
            </a:extLst>
          </p:cNvPr>
          <p:cNvPicPr>
            <a:picLocks noChangeAspect="1"/>
          </p:cNvPicPr>
          <p:nvPr/>
        </p:nvPicPr>
        <p:blipFill>
          <a:blip r:embed="rId4"/>
          <a:stretch>
            <a:fillRect/>
          </a:stretch>
        </p:blipFill>
        <p:spPr>
          <a:xfrm>
            <a:off x="1707982" y="1521648"/>
            <a:ext cx="8776035" cy="4117152"/>
          </a:xfrm>
          <a:prstGeom prst="rect">
            <a:avLst/>
          </a:prstGeom>
        </p:spPr>
      </p:pic>
    </p:spTree>
    <p:extLst>
      <p:ext uri="{BB962C8B-B14F-4D97-AF65-F5344CB8AC3E}">
        <p14:creationId xmlns:p14="http://schemas.microsoft.com/office/powerpoint/2010/main" val="176182365"/>
      </p:ext>
    </p:extLst>
  </p:cSld>
  <p:clrMapOvr>
    <a:masterClrMapping/>
  </p:clrMapOvr>
</p:sld>
</file>

<file path=ppt/theme/theme1.xml><?xml version="1.0" encoding="utf-8"?>
<a:theme xmlns:a="http://schemas.openxmlformats.org/drawingml/2006/main" name="New brand 1">
  <a:themeElements>
    <a:clrScheme name="NEW BRAND 3">
      <a:dk1>
        <a:srgbClr val="282838"/>
      </a:dk1>
      <a:lt1>
        <a:srgbClr val="FFFFFF"/>
      </a:lt1>
      <a:dk2>
        <a:srgbClr val="40476D"/>
      </a:dk2>
      <a:lt2>
        <a:srgbClr val="FFFFFF"/>
      </a:lt2>
      <a:accent1>
        <a:srgbClr val="C651BD"/>
      </a:accent1>
      <a:accent2>
        <a:srgbClr val="4DC98B"/>
      </a:accent2>
      <a:accent3>
        <a:srgbClr val="61C1E1"/>
      </a:accent3>
      <a:accent4>
        <a:srgbClr val="FFFFFF"/>
      </a:accent4>
      <a:accent5>
        <a:srgbClr val="5B9BD5"/>
      </a:accent5>
      <a:accent6>
        <a:srgbClr val="70AD47"/>
      </a:accent6>
      <a:hlink>
        <a:srgbClr val="61C1E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 brand 1" id="{F53733AD-D74F-3045-B1DB-30293BB64E98}" vid="{7EF9F109-532F-E846-8502-F39BAFE2CC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NEW BRAND 3">
    <a:dk1>
      <a:srgbClr val="282838"/>
    </a:dk1>
    <a:lt1>
      <a:srgbClr val="FFFFFF"/>
    </a:lt1>
    <a:dk2>
      <a:srgbClr val="40476D"/>
    </a:dk2>
    <a:lt2>
      <a:srgbClr val="FFFFFF"/>
    </a:lt2>
    <a:accent1>
      <a:srgbClr val="C651BD"/>
    </a:accent1>
    <a:accent2>
      <a:srgbClr val="4DC98B"/>
    </a:accent2>
    <a:accent3>
      <a:srgbClr val="61C1E1"/>
    </a:accent3>
    <a:accent4>
      <a:srgbClr val="FFFFFF"/>
    </a:accent4>
    <a:accent5>
      <a:srgbClr val="5B9BD5"/>
    </a:accent5>
    <a:accent6>
      <a:srgbClr val="70AD47"/>
    </a:accent6>
    <a:hlink>
      <a:srgbClr val="61C1E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22B7B61CE74A843BBB4614F9E1AE0B1" ma:contentTypeVersion="12" ma:contentTypeDescription="Create a new document." ma:contentTypeScope="" ma:versionID="fbbead18d151f70737c08cb602a57c07">
  <xsd:schema xmlns:xsd="http://www.w3.org/2001/XMLSchema" xmlns:xs="http://www.w3.org/2001/XMLSchema" xmlns:p="http://schemas.microsoft.com/office/2006/metadata/properties" xmlns:ns2="d5503606-bee0-4ea2-ab5d-3e27b9a586fd" xmlns:ns3="25bd5a5b-a420-49be-8074-53a0b8aa7795" targetNamespace="http://schemas.microsoft.com/office/2006/metadata/properties" ma:root="true" ma:fieldsID="922f8497afc6623ca0ce82bc588b3f01" ns2:_="" ns3:_="">
    <xsd:import namespace="d5503606-bee0-4ea2-ab5d-3e27b9a586fd"/>
    <xsd:import namespace="25bd5a5b-a420-49be-8074-53a0b8aa779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503606-bee0-4ea2-ab5d-3e27b9a586f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5bd5a5b-a420-49be-8074-53a0b8aa7795"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64A9051-B8FE-4D52-B881-D33707C830FC}">
  <ds:schemaRefs>
    <ds:schemaRef ds:uri="http://schemas.microsoft.com/sharepoint/v3/contenttype/forms"/>
  </ds:schemaRefs>
</ds:datastoreItem>
</file>

<file path=customXml/itemProps2.xml><?xml version="1.0" encoding="utf-8"?>
<ds:datastoreItem xmlns:ds="http://schemas.openxmlformats.org/officeDocument/2006/customXml" ds:itemID="{94B80521-BCCF-48A0-81D2-68F8D8927F50}">
  <ds:schemaRefs>
    <ds:schemaRef ds:uri="http://purl.org/dc/elements/1.1/"/>
    <ds:schemaRef ds:uri="http://purl.org/dc/dcmitype/"/>
    <ds:schemaRef ds:uri="http://schemas.microsoft.com/office/infopath/2007/PartnerControls"/>
    <ds:schemaRef ds:uri="http://schemas.microsoft.com/office/2006/metadata/properties"/>
    <ds:schemaRef ds:uri="http://schemas.microsoft.com/office/2006/documentManagement/types"/>
    <ds:schemaRef ds:uri="http://schemas.openxmlformats.org/package/2006/metadata/core-properties"/>
    <ds:schemaRef ds:uri="http://www.w3.org/XML/1998/namespace"/>
    <ds:schemaRef ds:uri="38ea5ecd-5755-4db5-b6ff-f76922618426"/>
    <ds:schemaRef ds:uri="http://purl.org/dc/terms/"/>
  </ds:schemaRefs>
</ds:datastoreItem>
</file>

<file path=customXml/itemProps3.xml><?xml version="1.0" encoding="utf-8"?>
<ds:datastoreItem xmlns:ds="http://schemas.openxmlformats.org/officeDocument/2006/customXml" ds:itemID="{E2FD63F9-F90F-4B3C-BA4E-4B0C29EB089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503606-bee0-4ea2-ab5d-3e27b9a586fd"/>
    <ds:schemaRef ds:uri="25bd5a5b-a420-49be-8074-53a0b8aa779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2030</TotalTime>
  <Words>5044</Words>
  <Application>Microsoft Macintosh PowerPoint</Application>
  <PresentationFormat>Widescreen</PresentationFormat>
  <Paragraphs>628</Paragraphs>
  <Slides>55</Slides>
  <Notes>54</Notes>
  <HiddenSlides>0</HiddenSlides>
  <MMClips>4</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55</vt:i4>
      </vt:variant>
    </vt:vector>
  </HeadingPairs>
  <TitlesOfParts>
    <vt:vector size="66" baseType="lpstr">
      <vt:lpstr>.Apple Color Emoji UI</vt:lpstr>
      <vt:lpstr>Arial</vt:lpstr>
      <vt:lpstr>Arial,Sans-Serif</vt:lpstr>
      <vt:lpstr>Calibri</vt:lpstr>
      <vt:lpstr>Futura</vt:lpstr>
      <vt:lpstr>FUTURA MEDIUM</vt:lpstr>
      <vt:lpstr>FUTURA MEDIUM</vt:lpstr>
      <vt:lpstr>Futura Std Book</vt:lpstr>
      <vt:lpstr>Helvetica</vt:lpstr>
      <vt:lpstr>Wingdings</vt:lpstr>
      <vt:lpstr>New brand 1</vt:lpstr>
      <vt:lpstr>Alternatives to university</vt:lpstr>
      <vt:lpstr>Today’s workshop  </vt:lpstr>
      <vt:lpstr>Today’s workshop  </vt:lpstr>
      <vt:lpstr>Post-18 options</vt:lpstr>
      <vt:lpstr>Higher Education at college</vt:lpstr>
      <vt:lpstr>PowerPoint Presentation</vt:lpstr>
      <vt:lpstr>Apprenticeships</vt:lpstr>
      <vt:lpstr>What is an apprenticeship?</vt:lpstr>
      <vt:lpstr>PowerPoint Presentation</vt:lpstr>
      <vt:lpstr>About apprenticeships</vt:lpstr>
      <vt:lpstr>Who can do an apprenticeship?</vt:lpstr>
      <vt:lpstr>PowerPoint Presentation</vt:lpstr>
      <vt:lpstr>What kind of job can you do on an apprenticeship?</vt:lpstr>
      <vt:lpstr>PowerPoint Presentation</vt:lpstr>
      <vt:lpstr>Meet an apprentice </vt:lpstr>
      <vt:lpstr>What might my week look like?</vt:lpstr>
      <vt:lpstr>Example timetable </vt:lpstr>
      <vt:lpstr>What level of qualification can you do?</vt:lpstr>
      <vt:lpstr>Apprenticeship levels </vt:lpstr>
      <vt:lpstr>Degree apprenticeships</vt:lpstr>
      <vt:lpstr>Degree apprenticeships</vt:lpstr>
      <vt:lpstr>How much will I get paid?</vt:lpstr>
      <vt:lpstr>PowerPoint Presentation</vt:lpstr>
      <vt:lpstr>How do apprenticeships compare with going to university?</vt:lpstr>
      <vt:lpstr>PowerPoint Presentation</vt:lpstr>
      <vt:lpstr>Where can I find apprenticeship opportunities?</vt:lpstr>
      <vt:lpstr>National Apprenticeship Website </vt:lpstr>
      <vt:lpstr>National Apprenticeship Website </vt:lpstr>
      <vt:lpstr>When should I start looking for apprenticeship vacancies?</vt:lpstr>
      <vt:lpstr>When to look for vacancies </vt:lpstr>
      <vt:lpstr>What does the apprenticeship application process involve?</vt:lpstr>
      <vt:lpstr>Apprenticeship application process</vt:lpstr>
      <vt:lpstr>How hobbies can support an application</vt:lpstr>
      <vt:lpstr>How hobbies can support an application</vt:lpstr>
      <vt:lpstr>How hobbies can support an application</vt:lpstr>
      <vt:lpstr>What employers look for</vt:lpstr>
      <vt:lpstr>Top tips to stay on track</vt:lpstr>
      <vt:lpstr>PowerPoint Presentation</vt:lpstr>
      <vt:lpstr>CV writing</vt:lpstr>
      <vt:lpstr>CV writing</vt:lpstr>
      <vt:lpstr>CV writing</vt:lpstr>
      <vt:lpstr>CV writing </vt:lpstr>
      <vt:lpstr>Don’ts of CV writing </vt:lpstr>
      <vt:lpstr>Dos of CV writing </vt:lpstr>
      <vt:lpstr>PowerPoint Presentation</vt:lpstr>
      <vt:lpstr>LinkedIn</vt:lpstr>
      <vt:lpstr>LinkedIn</vt:lpstr>
      <vt:lpstr>LinkedIn top tips </vt:lpstr>
      <vt:lpstr>PowerPoint Presentation</vt:lpstr>
      <vt:lpstr>PowerPoint Presentation</vt:lpstr>
      <vt:lpstr>PowerPoint Presentation</vt:lpstr>
      <vt:lpstr>PowerPoint Presentation</vt:lpstr>
      <vt:lpstr>PowerPoint Presentation</vt:lpstr>
      <vt:lpstr>PowerPoint Presentation</vt:lpstr>
      <vt:lpstr>A-Z of apprentices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Bethany Hutson</dc:creator>
  <cp:lastModifiedBy>Rachael Nicholas</cp:lastModifiedBy>
  <cp:revision>65</cp:revision>
  <dcterms:created xsi:type="dcterms:W3CDTF">2020-11-30T13:28:50Z</dcterms:created>
  <dcterms:modified xsi:type="dcterms:W3CDTF">2021-11-10T15:28:34Z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0x010100122B7B61CE74A843BBB4614F9E1AE0B1</vt:lpwstr>
  </property>
</Properties>
</file>