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1" r:id="rId5"/>
    <p:sldId id="257" r:id="rId6"/>
    <p:sldId id="258" r:id="rId7"/>
    <p:sldId id="259" r:id="rId8"/>
    <p:sldId id="29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68" d="100"/>
          <a:sy n="68" d="100"/>
        </p:scale>
        <p:origin x="1128"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Lisa Ghale" userId="36e739ba-86cd-4edb-a6ec-f664dbc6e08e" providerId="ADAL" clId="{38B23962-03A2-4BAB-A26F-2636FE1B44DD}"/>
    <pc:docChg chg="custSel modSld">
      <pc:chgData name="Anna-Lisa Ghale" userId="36e739ba-86cd-4edb-a6ec-f664dbc6e08e" providerId="ADAL" clId="{38B23962-03A2-4BAB-A26F-2636FE1B44DD}" dt="2026-05-11T09:02:37.693" v="276" actId="6549"/>
      <pc:docMkLst>
        <pc:docMk/>
      </pc:docMkLst>
      <pc:sldChg chg="modSp mod">
        <pc:chgData name="Anna-Lisa Ghale" userId="36e739ba-86cd-4edb-a6ec-f664dbc6e08e" providerId="ADAL" clId="{38B23962-03A2-4BAB-A26F-2636FE1B44DD}" dt="2026-05-11T09:01:06.211" v="170" actId="20577"/>
        <pc:sldMkLst>
          <pc:docMk/>
          <pc:sldMk cId="1978418722" sldId="257"/>
        </pc:sldMkLst>
        <pc:spChg chg="mod">
          <ac:chgData name="Anna-Lisa Ghale" userId="36e739ba-86cd-4edb-a6ec-f664dbc6e08e" providerId="ADAL" clId="{38B23962-03A2-4BAB-A26F-2636FE1B44DD}" dt="2026-05-11T09:01:06.211" v="170" actId="20577"/>
          <ac:spMkLst>
            <pc:docMk/>
            <pc:sldMk cId="1978418722" sldId="257"/>
            <ac:spMk id="3" creationId="{6D5535EC-87A7-5B10-3D90-B8459FB130A2}"/>
          </ac:spMkLst>
        </pc:spChg>
      </pc:sldChg>
      <pc:sldChg chg="modSp mod">
        <pc:chgData name="Anna-Lisa Ghale" userId="36e739ba-86cd-4edb-a6ec-f664dbc6e08e" providerId="ADAL" clId="{38B23962-03A2-4BAB-A26F-2636FE1B44DD}" dt="2026-05-11T09:02:37.693" v="276" actId="6549"/>
        <pc:sldMkLst>
          <pc:docMk/>
          <pc:sldMk cId="3434985759" sldId="258"/>
        </pc:sldMkLst>
        <pc:spChg chg="mod">
          <ac:chgData name="Anna-Lisa Ghale" userId="36e739ba-86cd-4edb-a6ec-f664dbc6e08e" providerId="ADAL" clId="{38B23962-03A2-4BAB-A26F-2636FE1B44DD}" dt="2026-05-11T09:02:37.693" v="276" actId="6549"/>
          <ac:spMkLst>
            <pc:docMk/>
            <pc:sldMk cId="3434985759" sldId="258"/>
            <ac:spMk id="3" creationId="{8AC52B03-C1BB-8908-EF7A-F5DECA46926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14DE0-3553-6D85-F763-A16383EBC51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F6ADE35-67EE-D0EC-7BD2-824FB63CAD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10D1B54-3B9C-C3BB-92BB-12EC5E031B0B}"/>
              </a:ext>
            </a:extLst>
          </p:cNvPr>
          <p:cNvSpPr>
            <a:spLocks noGrp="1"/>
          </p:cNvSpPr>
          <p:nvPr>
            <p:ph type="dt" sz="half" idx="10"/>
          </p:nvPr>
        </p:nvSpPr>
        <p:spPr/>
        <p:txBody>
          <a:bodyPr/>
          <a:lstStyle/>
          <a:p>
            <a:fld id="{8B7EED8F-78A4-4D43-83BE-4E7836352DE3}" type="datetimeFigureOut">
              <a:rPr lang="en-GB" smtClean="0"/>
              <a:t>11/05/2026</a:t>
            </a:fld>
            <a:endParaRPr lang="en-GB"/>
          </a:p>
        </p:txBody>
      </p:sp>
      <p:sp>
        <p:nvSpPr>
          <p:cNvPr id="5" name="Footer Placeholder 4">
            <a:extLst>
              <a:ext uri="{FF2B5EF4-FFF2-40B4-BE49-F238E27FC236}">
                <a16:creationId xmlns:a16="http://schemas.microsoft.com/office/drawing/2014/main" id="{56EDB581-0F72-4C9B-0A98-E9FD1F6E44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22BDC4-E5DE-08FF-256E-1D432D8BEA31}"/>
              </a:ext>
            </a:extLst>
          </p:cNvPr>
          <p:cNvSpPr>
            <a:spLocks noGrp="1"/>
          </p:cNvSpPr>
          <p:nvPr>
            <p:ph type="sldNum" sz="quarter" idx="12"/>
          </p:nvPr>
        </p:nvSpPr>
        <p:spPr/>
        <p:txBody>
          <a:bodyPr/>
          <a:lstStyle/>
          <a:p>
            <a:fld id="{122E3114-6055-4767-A4A0-58CEE74CA07A}" type="slidenum">
              <a:rPr lang="en-GB" smtClean="0"/>
              <a:t>‹#›</a:t>
            </a:fld>
            <a:endParaRPr lang="en-GB"/>
          </a:p>
        </p:txBody>
      </p:sp>
    </p:spTree>
    <p:extLst>
      <p:ext uri="{BB962C8B-B14F-4D97-AF65-F5344CB8AC3E}">
        <p14:creationId xmlns:p14="http://schemas.microsoft.com/office/powerpoint/2010/main" val="3046390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DDCCC-B02A-1E1F-457A-C25D55B0240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295021B-737B-6B89-D71F-DBCB2C8D130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11170CE-ABE3-4528-0FBA-9D8CB4E5A892}"/>
              </a:ext>
            </a:extLst>
          </p:cNvPr>
          <p:cNvSpPr>
            <a:spLocks noGrp="1"/>
          </p:cNvSpPr>
          <p:nvPr>
            <p:ph type="dt" sz="half" idx="10"/>
          </p:nvPr>
        </p:nvSpPr>
        <p:spPr/>
        <p:txBody>
          <a:bodyPr/>
          <a:lstStyle/>
          <a:p>
            <a:fld id="{8B7EED8F-78A4-4D43-83BE-4E7836352DE3}" type="datetimeFigureOut">
              <a:rPr lang="en-GB" smtClean="0"/>
              <a:t>11/05/2026</a:t>
            </a:fld>
            <a:endParaRPr lang="en-GB"/>
          </a:p>
        </p:txBody>
      </p:sp>
      <p:sp>
        <p:nvSpPr>
          <p:cNvPr id="5" name="Footer Placeholder 4">
            <a:extLst>
              <a:ext uri="{FF2B5EF4-FFF2-40B4-BE49-F238E27FC236}">
                <a16:creationId xmlns:a16="http://schemas.microsoft.com/office/drawing/2014/main" id="{B8B89497-18BD-762C-2294-AE03DC0023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19310C-22E1-3CBC-9C15-525967DE6F0C}"/>
              </a:ext>
            </a:extLst>
          </p:cNvPr>
          <p:cNvSpPr>
            <a:spLocks noGrp="1"/>
          </p:cNvSpPr>
          <p:nvPr>
            <p:ph type="sldNum" sz="quarter" idx="12"/>
          </p:nvPr>
        </p:nvSpPr>
        <p:spPr/>
        <p:txBody>
          <a:bodyPr/>
          <a:lstStyle/>
          <a:p>
            <a:fld id="{122E3114-6055-4767-A4A0-58CEE74CA07A}" type="slidenum">
              <a:rPr lang="en-GB" smtClean="0"/>
              <a:t>‹#›</a:t>
            </a:fld>
            <a:endParaRPr lang="en-GB"/>
          </a:p>
        </p:txBody>
      </p:sp>
    </p:spTree>
    <p:extLst>
      <p:ext uri="{BB962C8B-B14F-4D97-AF65-F5344CB8AC3E}">
        <p14:creationId xmlns:p14="http://schemas.microsoft.com/office/powerpoint/2010/main" val="3177090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C904A-1D1F-053E-FEC7-AD5A00347EE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37A2E82-6B3F-071A-BEF3-E07DD60B7A0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2DAFB61-AC76-355D-2B1E-F432521EE4D1}"/>
              </a:ext>
            </a:extLst>
          </p:cNvPr>
          <p:cNvSpPr>
            <a:spLocks noGrp="1"/>
          </p:cNvSpPr>
          <p:nvPr>
            <p:ph type="dt" sz="half" idx="10"/>
          </p:nvPr>
        </p:nvSpPr>
        <p:spPr/>
        <p:txBody>
          <a:bodyPr/>
          <a:lstStyle/>
          <a:p>
            <a:fld id="{8B7EED8F-78A4-4D43-83BE-4E7836352DE3}" type="datetimeFigureOut">
              <a:rPr lang="en-GB" smtClean="0"/>
              <a:t>11/05/2026</a:t>
            </a:fld>
            <a:endParaRPr lang="en-GB"/>
          </a:p>
        </p:txBody>
      </p:sp>
      <p:sp>
        <p:nvSpPr>
          <p:cNvPr id="5" name="Footer Placeholder 4">
            <a:extLst>
              <a:ext uri="{FF2B5EF4-FFF2-40B4-BE49-F238E27FC236}">
                <a16:creationId xmlns:a16="http://schemas.microsoft.com/office/drawing/2014/main" id="{021BDBAD-B027-CE8B-F0EF-357662C31E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D709A7-E676-E83F-0295-7487BE790FD1}"/>
              </a:ext>
            </a:extLst>
          </p:cNvPr>
          <p:cNvSpPr>
            <a:spLocks noGrp="1"/>
          </p:cNvSpPr>
          <p:nvPr>
            <p:ph type="sldNum" sz="quarter" idx="12"/>
          </p:nvPr>
        </p:nvSpPr>
        <p:spPr/>
        <p:txBody>
          <a:bodyPr/>
          <a:lstStyle/>
          <a:p>
            <a:fld id="{122E3114-6055-4767-A4A0-58CEE74CA07A}" type="slidenum">
              <a:rPr lang="en-GB" smtClean="0"/>
              <a:t>‹#›</a:t>
            </a:fld>
            <a:endParaRPr lang="en-GB"/>
          </a:p>
        </p:txBody>
      </p:sp>
    </p:spTree>
    <p:extLst>
      <p:ext uri="{BB962C8B-B14F-4D97-AF65-F5344CB8AC3E}">
        <p14:creationId xmlns:p14="http://schemas.microsoft.com/office/powerpoint/2010/main" val="4270370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8ABA7-A2A8-45E9-E9E1-13A4148E499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799083F-CB65-018A-8CD9-D6C7B987803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796E41B-D7EB-C38E-70C8-A67E5C0C13C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E477A99-346E-070A-5D9A-F9F2606E1D3C}"/>
              </a:ext>
            </a:extLst>
          </p:cNvPr>
          <p:cNvSpPr>
            <a:spLocks noGrp="1"/>
          </p:cNvSpPr>
          <p:nvPr>
            <p:ph type="dt" sz="half" idx="10"/>
          </p:nvPr>
        </p:nvSpPr>
        <p:spPr/>
        <p:txBody>
          <a:bodyPr/>
          <a:lstStyle/>
          <a:p>
            <a:fld id="{8B7EED8F-78A4-4D43-83BE-4E7836352DE3}" type="datetimeFigureOut">
              <a:rPr lang="en-GB" smtClean="0"/>
              <a:t>11/05/2026</a:t>
            </a:fld>
            <a:endParaRPr lang="en-GB"/>
          </a:p>
        </p:txBody>
      </p:sp>
      <p:sp>
        <p:nvSpPr>
          <p:cNvPr id="6" name="Footer Placeholder 5">
            <a:extLst>
              <a:ext uri="{FF2B5EF4-FFF2-40B4-BE49-F238E27FC236}">
                <a16:creationId xmlns:a16="http://schemas.microsoft.com/office/drawing/2014/main" id="{4B41D896-2750-461E-F59A-A2BA2F6CFE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B896DF-8BD3-2B57-6FF7-D5750E17534F}"/>
              </a:ext>
            </a:extLst>
          </p:cNvPr>
          <p:cNvSpPr>
            <a:spLocks noGrp="1"/>
          </p:cNvSpPr>
          <p:nvPr>
            <p:ph type="sldNum" sz="quarter" idx="12"/>
          </p:nvPr>
        </p:nvSpPr>
        <p:spPr/>
        <p:txBody>
          <a:bodyPr/>
          <a:lstStyle/>
          <a:p>
            <a:fld id="{122E3114-6055-4767-A4A0-58CEE74CA07A}" type="slidenum">
              <a:rPr lang="en-GB" smtClean="0"/>
              <a:t>‹#›</a:t>
            </a:fld>
            <a:endParaRPr lang="en-GB"/>
          </a:p>
        </p:txBody>
      </p:sp>
    </p:spTree>
    <p:extLst>
      <p:ext uri="{BB962C8B-B14F-4D97-AF65-F5344CB8AC3E}">
        <p14:creationId xmlns:p14="http://schemas.microsoft.com/office/powerpoint/2010/main" val="319720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A4F02-A8E4-2D7B-6B2F-D909C3ED355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E82E6B7-3359-5B58-F7A9-ADF1BA2442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0A989E4-2EF0-D4DD-11DB-7C79AAC04F8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0760824-3304-3EB9-087C-2EC1078A2A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8A72764-7978-039A-C988-1EB08DD72BF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E58725C-F2D7-4AB0-FC60-A6382E303A2A}"/>
              </a:ext>
            </a:extLst>
          </p:cNvPr>
          <p:cNvSpPr>
            <a:spLocks noGrp="1"/>
          </p:cNvSpPr>
          <p:nvPr>
            <p:ph type="dt" sz="half" idx="10"/>
          </p:nvPr>
        </p:nvSpPr>
        <p:spPr/>
        <p:txBody>
          <a:bodyPr/>
          <a:lstStyle/>
          <a:p>
            <a:fld id="{8B7EED8F-78A4-4D43-83BE-4E7836352DE3}" type="datetimeFigureOut">
              <a:rPr lang="en-GB" smtClean="0"/>
              <a:t>11/05/2026</a:t>
            </a:fld>
            <a:endParaRPr lang="en-GB"/>
          </a:p>
        </p:txBody>
      </p:sp>
      <p:sp>
        <p:nvSpPr>
          <p:cNvPr id="8" name="Footer Placeholder 7">
            <a:extLst>
              <a:ext uri="{FF2B5EF4-FFF2-40B4-BE49-F238E27FC236}">
                <a16:creationId xmlns:a16="http://schemas.microsoft.com/office/drawing/2014/main" id="{A6C08EF8-839C-FBD4-52C5-E34DA52341D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D7F92DF-9ADD-1CE3-D1BA-F04E2EFEA38C}"/>
              </a:ext>
            </a:extLst>
          </p:cNvPr>
          <p:cNvSpPr>
            <a:spLocks noGrp="1"/>
          </p:cNvSpPr>
          <p:nvPr>
            <p:ph type="sldNum" sz="quarter" idx="12"/>
          </p:nvPr>
        </p:nvSpPr>
        <p:spPr/>
        <p:txBody>
          <a:bodyPr/>
          <a:lstStyle/>
          <a:p>
            <a:fld id="{122E3114-6055-4767-A4A0-58CEE74CA07A}" type="slidenum">
              <a:rPr lang="en-GB" smtClean="0"/>
              <a:t>‹#›</a:t>
            </a:fld>
            <a:endParaRPr lang="en-GB"/>
          </a:p>
        </p:txBody>
      </p:sp>
    </p:spTree>
    <p:extLst>
      <p:ext uri="{BB962C8B-B14F-4D97-AF65-F5344CB8AC3E}">
        <p14:creationId xmlns:p14="http://schemas.microsoft.com/office/powerpoint/2010/main" val="2326849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8C15F-7A43-E736-3086-12D9E91FFBD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5EBEBD4-279F-42AF-6703-85B36FA0AA71}"/>
              </a:ext>
            </a:extLst>
          </p:cNvPr>
          <p:cNvSpPr>
            <a:spLocks noGrp="1"/>
          </p:cNvSpPr>
          <p:nvPr>
            <p:ph type="dt" sz="half" idx="10"/>
          </p:nvPr>
        </p:nvSpPr>
        <p:spPr/>
        <p:txBody>
          <a:bodyPr/>
          <a:lstStyle/>
          <a:p>
            <a:fld id="{8B7EED8F-78A4-4D43-83BE-4E7836352DE3}" type="datetimeFigureOut">
              <a:rPr lang="en-GB" smtClean="0"/>
              <a:t>11/05/2026</a:t>
            </a:fld>
            <a:endParaRPr lang="en-GB"/>
          </a:p>
        </p:txBody>
      </p:sp>
      <p:sp>
        <p:nvSpPr>
          <p:cNvPr id="4" name="Footer Placeholder 3">
            <a:extLst>
              <a:ext uri="{FF2B5EF4-FFF2-40B4-BE49-F238E27FC236}">
                <a16:creationId xmlns:a16="http://schemas.microsoft.com/office/drawing/2014/main" id="{4E741F91-FB0C-E6D0-B6C7-F4283522866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8CBACA7-0C8B-DEED-F25A-E4C24A3821F8}"/>
              </a:ext>
            </a:extLst>
          </p:cNvPr>
          <p:cNvSpPr>
            <a:spLocks noGrp="1"/>
          </p:cNvSpPr>
          <p:nvPr>
            <p:ph type="sldNum" sz="quarter" idx="12"/>
          </p:nvPr>
        </p:nvSpPr>
        <p:spPr/>
        <p:txBody>
          <a:bodyPr/>
          <a:lstStyle/>
          <a:p>
            <a:fld id="{122E3114-6055-4767-A4A0-58CEE74CA07A}" type="slidenum">
              <a:rPr lang="en-GB" smtClean="0"/>
              <a:t>‹#›</a:t>
            </a:fld>
            <a:endParaRPr lang="en-GB"/>
          </a:p>
        </p:txBody>
      </p:sp>
    </p:spTree>
    <p:extLst>
      <p:ext uri="{BB962C8B-B14F-4D97-AF65-F5344CB8AC3E}">
        <p14:creationId xmlns:p14="http://schemas.microsoft.com/office/powerpoint/2010/main" val="218780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9ECE20-3163-AD9B-9A7D-7B72B04B9414}"/>
              </a:ext>
            </a:extLst>
          </p:cNvPr>
          <p:cNvSpPr>
            <a:spLocks noGrp="1"/>
          </p:cNvSpPr>
          <p:nvPr>
            <p:ph type="dt" sz="half" idx="10"/>
          </p:nvPr>
        </p:nvSpPr>
        <p:spPr/>
        <p:txBody>
          <a:bodyPr/>
          <a:lstStyle/>
          <a:p>
            <a:fld id="{8B7EED8F-78A4-4D43-83BE-4E7836352DE3}" type="datetimeFigureOut">
              <a:rPr lang="en-GB" smtClean="0"/>
              <a:t>11/05/2026</a:t>
            </a:fld>
            <a:endParaRPr lang="en-GB"/>
          </a:p>
        </p:txBody>
      </p:sp>
      <p:sp>
        <p:nvSpPr>
          <p:cNvPr id="3" name="Footer Placeholder 2">
            <a:extLst>
              <a:ext uri="{FF2B5EF4-FFF2-40B4-BE49-F238E27FC236}">
                <a16:creationId xmlns:a16="http://schemas.microsoft.com/office/drawing/2014/main" id="{388C0C65-CF84-684A-5924-6F1E3698EF2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5135E7C-DF5A-BA77-7FD0-23C599652FDB}"/>
              </a:ext>
            </a:extLst>
          </p:cNvPr>
          <p:cNvSpPr>
            <a:spLocks noGrp="1"/>
          </p:cNvSpPr>
          <p:nvPr>
            <p:ph type="sldNum" sz="quarter" idx="12"/>
          </p:nvPr>
        </p:nvSpPr>
        <p:spPr/>
        <p:txBody>
          <a:bodyPr/>
          <a:lstStyle/>
          <a:p>
            <a:fld id="{122E3114-6055-4767-A4A0-58CEE74CA07A}" type="slidenum">
              <a:rPr lang="en-GB" smtClean="0"/>
              <a:t>‹#›</a:t>
            </a:fld>
            <a:endParaRPr lang="en-GB"/>
          </a:p>
        </p:txBody>
      </p:sp>
    </p:spTree>
    <p:extLst>
      <p:ext uri="{BB962C8B-B14F-4D97-AF65-F5344CB8AC3E}">
        <p14:creationId xmlns:p14="http://schemas.microsoft.com/office/powerpoint/2010/main" val="186102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75BE8-C837-5A7E-DF0F-363384A4864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FD425BA-0E13-8D08-DB71-36F7FBFBE3E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027DCE1-8A67-37A8-CD6B-1786360434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8AE117F-8909-4E62-EBE2-83EA626A54CA}"/>
              </a:ext>
            </a:extLst>
          </p:cNvPr>
          <p:cNvSpPr>
            <a:spLocks noGrp="1"/>
          </p:cNvSpPr>
          <p:nvPr>
            <p:ph type="dt" sz="half" idx="10"/>
          </p:nvPr>
        </p:nvSpPr>
        <p:spPr/>
        <p:txBody>
          <a:bodyPr/>
          <a:lstStyle/>
          <a:p>
            <a:fld id="{8B7EED8F-78A4-4D43-83BE-4E7836352DE3}" type="datetimeFigureOut">
              <a:rPr lang="en-GB" smtClean="0"/>
              <a:t>11/05/2026</a:t>
            </a:fld>
            <a:endParaRPr lang="en-GB"/>
          </a:p>
        </p:txBody>
      </p:sp>
      <p:sp>
        <p:nvSpPr>
          <p:cNvPr id="6" name="Footer Placeholder 5">
            <a:extLst>
              <a:ext uri="{FF2B5EF4-FFF2-40B4-BE49-F238E27FC236}">
                <a16:creationId xmlns:a16="http://schemas.microsoft.com/office/drawing/2014/main" id="{270CD874-1666-3946-9EDC-EC53A0C576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DECC23-BABF-72A7-435E-A5BE44E82A10}"/>
              </a:ext>
            </a:extLst>
          </p:cNvPr>
          <p:cNvSpPr>
            <a:spLocks noGrp="1"/>
          </p:cNvSpPr>
          <p:nvPr>
            <p:ph type="sldNum" sz="quarter" idx="12"/>
          </p:nvPr>
        </p:nvSpPr>
        <p:spPr/>
        <p:txBody>
          <a:bodyPr/>
          <a:lstStyle/>
          <a:p>
            <a:fld id="{122E3114-6055-4767-A4A0-58CEE74CA07A}" type="slidenum">
              <a:rPr lang="en-GB" smtClean="0"/>
              <a:t>‹#›</a:t>
            </a:fld>
            <a:endParaRPr lang="en-GB"/>
          </a:p>
        </p:txBody>
      </p:sp>
    </p:spTree>
    <p:extLst>
      <p:ext uri="{BB962C8B-B14F-4D97-AF65-F5344CB8AC3E}">
        <p14:creationId xmlns:p14="http://schemas.microsoft.com/office/powerpoint/2010/main" val="974680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A05ED-96E8-56F5-184A-D71147CDDE5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0DF99DCC-E865-8850-CC99-F95B4A8F8B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52698D4-FF50-981A-7753-28D44016F0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64E477D-4B00-6A51-60C4-DB3629D9DF48}"/>
              </a:ext>
            </a:extLst>
          </p:cNvPr>
          <p:cNvSpPr>
            <a:spLocks noGrp="1"/>
          </p:cNvSpPr>
          <p:nvPr>
            <p:ph type="dt" sz="half" idx="10"/>
          </p:nvPr>
        </p:nvSpPr>
        <p:spPr/>
        <p:txBody>
          <a:bodyPr/>
          <a:lstStyle/>
          <a:p>
            <a:fld id="{8B7EED8F-78A4-4D43-83BE-4E7836352DE3}" type="datetimeFigureOut">
              <a:rPr lang="en-GB" smtClean="0"/>
              <a:t>11/05/2026</a:t>
            </a:fld>
            <a:endParaRPr lang="en-GB"/>
          </a:p>
        </p:txBody>
      </p:sp>
      <p:sp>
        <p:nvSpPr>
          <p:cNvPr id="6" name="Footer Placeholder 5">
            <a:extLst>
              <a:ext uri="{FF2B5EF4-FFF2-40B4-BE49-F238E27FC236}">
                <a16:creationId xmlns:a16="http://schemas.microsoft.com/office/drawing/2014/main" id="{9CF1537D-04BB-C393-A631-72A3EFD658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7507A0-BEC2-FFED-93FA-3321E90C6C3E}"/>
              </a:ext>
            </a:extLst>
          </p:cNvPr>
          <p:cNvSpPr>
            <a:spLocks noGrp="1"/>
          </p:cNvSpPr>
          <p:nvPr>
            <p:ph type="sldNum" sz="quarter" idx="12"/>
          </p:nvPr>
        </p:nvSpPr>
        <p:spPr/>
        <p:txBody>
          <a:bodyPr/>
          <a:lstStyle/>
          <a:p>
            <a:fld id="{122E3114-6055-4767-A4A0-58CEE74CA07A}" type="slidenum">
              <a:rPr lang="en-GB" smtClean="0"/>
              <a:t>‹#›</a:t>
            </a:fld>
            <a:endParaRPr lang="en-GB"/>
          </a:p>
        </p:txBody>
      </p:sp>
    </p:spTree>
    <p:extLst>
      <p:ext uri="{BB962C8B-B14F-4D97-AF65-F5344CB8AC3E}">
        <p14:creationId xmlns:p14="http://schemas.microsoft.com/office/powerpoint/2010/main" val="1887196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111E7-57A2-7CD3-08A8-8C47E2D6B0D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E3CE426-17EB-D0A7-3BCB-93F867FC45E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EC14A00-EF44-5F91-F88C-7928F715D9D0}"/>
              </a:ext>
            </a:extLst>
          </p:cNvPr>
          <p:cNvSpPr>
            <a:spLocks noGrp="1"/>
          </p:cNvSpPr>
          <p:nvPr>
            <p:ph type="dt" sz="half" idx="10"/>
          </p:nvPr>
        </p:nvSpPr>
        <p:spPr/>
        <p:txBody>
          <a:bodyPr/>
          <a:lstStyle/>
          <a:p>
            <a:fld id="{8B7EED8F-78A4-4D43-83BE-4E7836352DE3}" type="datetimeFigureOut">
              <a:rPr lang="en-GB" smtClean="0"/>
              <a:t>11/05/2026</a:t>
            </a:fld>
            <a:endParaRPr lang="en-GB"/>
          </a:p>
        </p:txBody>
      </p:sp>
      <p:sp>
        <p:nvSpPr>
          <p:cNvPr id="5" name="Footer Placeholder 4">
            <a:extLst>
              <a:ext uri="{FF2B5EF4-FFF2-40B4-BE49-F238E27FC236}">
                <a16:creationId xmlns:a16="http://schemas.microsoft.com/office/drawing/2014/main" id="{37D09668-B794-4959-56A7-141EF242F2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6BBCD3-F323-5CE4-6884-44C9ECAC262F}"/>
              </a:ext>
            </a:extLst>
          </p:cNvPr>
          <p:cNvSpPr>
            <a:spLocks noGrp="1"/>
          </p:cNvSpPr>
          <p:nvPr>
            <p:ph type="sldNum" sz="quarter" idx="12"/>
          </p:nvPr>
        </p:nvSpPr>
        <p:spPr/>
        <p:txBody>
          <a:bodyPr/>
          <a:lstStyle/>
          <a:p>
            <a:fld id="{122E3114-6055-4767-A4A0-58CEE74CA07A}" type="slidenum">
              <a:rPr lang="en-GB" smtClean="0"/>
              <a:t>‹#›</a:t>
            </a:fld>
            <a:endParaRPr lang="en-GB"/>
          </a:p>
        </p:txBody>
      </p:sp>
    </p:spTree>
    <p:extLst>
      <p:ext uri="{BB962C8B-B14F-4D97-AF65-F5344CB8AC3E}">
        <p14:creationId xmlns:p14="http://schemas.microsoft.com/office/powerpoint/2010/main" val="371864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9A06AC-8123-B12F-655B-41D1A3DCF89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772927B-2DDD-81B9-3A88-D9ED6DFF71D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8328555-1827-7F3C-DE3A-5027FEC1CC3D}"/>
              </a:ext>
            </a:extLst>
          </p:cNvPr>
          <p:cNvSpPr>
            <a:spLocks noGrp="1"/>
          </p:cNvSpPr>
          <p:nvPr>
            <p:ph type="dt" sz="half" idx="10"/>
          </p:nvPr>
        </p:nvSpPr>
        <p:spPr/>
        <p:txBody>
          <a:bodyPr/>
          <a:lstStyle/>
          <a:p>
            <a:fld id="{8B7EED8F-78A4-4D43-83BE-4E7836352DE3}" type="datetimeFigureOut">
              <a:rPr lang="en-GB" smtClean="0"/>
              <a:t>11/05/2026</a:t>
            </a:fld>
            <a:endParaRPr lang="en-GB"/>
          </a:p>
        </p:txBody>
      </p:sp>
      <p:sp>
        <p:nvSpPr>
          <p:cNvPr id="5" name="Footer Placeholder 4">
            <a:extLst>
              <a:ext uri="{FF2B5EF4-FFF2-40B4-BE49-F238E27FC236}">
                <a16:creationId xmlns:a16="http://schemas.microsoft.com/office/drawing/2014/main" id="{4775F591-AD0C-10CB-24A4-5BB68EC402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5AAC6F-A2CC-14D4-B4F8-E9C397220E89}"/>
              </a:ext>
            </a:extLst>
          </p:cNvPr>
          <p:cNvSpPr>
            <a:spLocks noGrp="1"/>
          </p:cNvSpPr>
          <p:nvPr>
            <p:ph type="sldNum" sz="quarter" idx="12"/>
          </p:nvPr>
        </p:nvSpPr>
        <p:spPr/>
        <p:txBody>
          <a:bodyPr/>
          <a:lstStyle/>
          <a:p>
            <a:fld id="{122E3114-6055-4767-A4A0-58CEE74CA07A}" type="slidenum">
              <a:rPr lang="en-GB" smtClean="0"/>
              <a:t>‹#›</a:t>
            </a:fld>
            <a:endParaRPr lang="en-GB"/>
          </a:p>
        </p:txBody>
      </p:sp>
    </p:spTree>
    <p:extLst>
      <p:ext uri="{BB962C8B-B14F-4D97-AF65-F5344CB8AC3E}">
        <p14:creationId xmlns:p14="http://schemas.microsoft.com/office/powerpoint/2010/main" val="27927707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52654-6831-5877-F255-C9CCB88B93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B157836-4EBC-DEFB-4123-F5FC7117E2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E52CEBF-A5BE-EFD9-8490-D7928EFCE5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B7EED8F-78A4-4D43-83BE-4E7836352DE3}" type="datetimeFigureOut">
              <a:rPr lang="en-GB" smtClean="0"/>
              <a:t>11/05/2026</a:t>
            </a:fld>
            <a:endParaRPr lang="en-GB"/>
          </a:p>
        </p:txBody>
      </p:sp>
      <p:sp>
        <p:nvSpPr>
          <p:cNvPr id="5" name="Footer Placeholder 4">
            <a:extLst>
              <a:ext uri="{FF2B5EF4-FFF2-40B4-BE49-F238E27FC236}">
                <a16:creationId xmlns:a16="http://schemas.microsoft.com/office/drawing/2014/main" id="{1A1DBCC1-4043-CB22-7B16-7A72C697E9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08BEE1D-121A-602B-4FE9-E02CECD0E8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22E3114-6055-4767-A4A0-58CEE74CA07A}" type="slidenum">
              <a:rPr lang="en-GB" smtClean="0"/>
              <a:t>‹#›</a:t>
            </a:fld>
            <a:endParaRPr lang="en-GB"/>
          </a:p>
        </p:txBody>
      </p:sp>
    </p:spTree>
    <p:extLst>
      <p:ext uri="{BB962C8B-B14F-4D97-AF65-F5344CB8AC3E}">
        <p14:creationId xmlns:p14="http://schemas.microsoft.com/office/powerpoint/2010/main" val="2827266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2D601-FD48-7087-3284-18ECB1F12ECE}"/>
              </a:ext>
            </a:extLst>
          </p:cNvPr>
          <p:cNvSpPr>
            <a:spLocks noGrp="1"/>
          </p:cNvSpPr>
          <p:nvPr>
            <p:ph type="ctrTitle"/>
          </p:nvPr>
        </p:nvSpPr>
        <p:spPr/>
        <p:txBody>
          <a:bodyPr/>
          <a:lstStyle/>
          <a:p>
            <a:r>
              <a:rPr lang="en-GB" dirty="0"/>
              <a:t>How do I use </a:t>
            </a:r>
            <a:br>
              <a:rPr lang="en-GB" dirty="0"/>
            </a:br>
            <a:r>
              <a:rPr lang="en-GB" dirty="0"/>
              <a:t>a Human Reader?</a:t>
            </a:r>
          </a:p>
        </p:txBody>
      </p:sp>
      <p:pic>
        <p:nvPicPr>
          <p:cNvPr id="5" name="Picture 4">
            <a:extLst>
              <a:ext uri="{FF2B5EF4-FFF2-40B4-BE49-F238E27FC236}">
                <a16:creationId xmlns:a16="http://schemas.microsoft.com/office/drawing/2014/main" id="{11B416A8-F2EC-B38B-055F-6C6994FB749B}"/>
              </a:ext>
            </a:extLst>
          </p:cNvPr>
          <p:cNvPicPr>
            <a:picLocks noChangeAspect="1"/>
          </p:cNvPicPr>
          <p:nvPr/>
        </p:nvPicPr>
        <p:blipFill>
          <a:blip r:embed="rId2"/>
          <a:stretch>
            <a:fillRect/>
          </a:stretch>
        </p:blipFill>
        <p:spPr>
          <a:xfrm>
            <a:off x="9505507" y="-1"/>
            <a:ext cx="2686493" cy="2679423"/>
          </a:xfrm>
          <a:prstGeom prst="rect">
            <a:avLst/>
          </a:prstGeom>
        </p:spPr>
      </p:pic>
      <p:sp>
        <p:nvSpPr>
          <p:cNvPr id="4" name="TextBox 3">
            <a:extLst>
              <a:ext uri="{FF2B5EF4-FFF2-40B4-BE49-F238E27FC236}">
                <a16:creationId xmlns:a16="http://schemas.microsoft.com/office/drawing/2014/main" id="{F2331622-0D75-7773-B166-0B17AEEFA5A0}"/>
              </a:ext>
            </a:extLst>
          </p:cNvPr>
          <p:cNvSpPr txBox="1"/>
          <p:nvPr/>
        </p:nvSpPr>
        <p:spPr>
          <a:xfrm>
            <a:off x="10310037" y="6550223"/>
            <a:ext cx="3763925" cy="307777"/>
          </a:xfrm>
          <a:prstGeom prst="rect">
            <a:avLst/>
          </a:prstGeom>
          <a:noFill/>
        </p:spPr>
        <p:txBody>
          <a:bodyPr wrap="square" rtlCol="0">
            <a:spAutoFit/>
          </a:bodyPr>
          <a:lstStyle/>
          <a:p>
            <a:r>
              <a:rPr lang="en-GB" sz="1400" i="1" dirty="0">
                <a:latin typeface="Arial" panose="020B0604020202020204" pitchFamily="34" charset="0"/>
                <a:cs typeface="Arial" panose="020B0604020202020204" pitchFamily="34" charset="0"/>
              </a:rPr>
              <a:t>Student Guide HR</a:t>
            </a:r>
          </a:p>
        </p:txBody>
      </p:sp>
      <p:pic>
        <p:nvPicPr>
          <p:cNvPr id="7" name="Picture 6">
            <a:extLst>
              <a:ext uri="{FF2B5EF4-FFF2-40B4-BE49-F238E27FC236}">
                <a16:creationId xmlns:a16="http://schemas.microsoft.com/office/drawing/2014/main" id="{1C312C78-9EBD-306A-2725-828BCD5D27A6}"/>
              </a:ext>
            </a:extLst>
          </p:cNvPr>
          <p:cNvPicPr>
            <a:picLocks noChangeAspect="1"/>
          </p:cNvPicPr>
          <p:nvPr/>
        </p:nvPicPr>
        <p:blipFill>
          <a:blip r:embed="rId3"/>
          <a:stretch>
            <a:fillRect/>
          </a:stretch>
        </p:blipFill>
        <p:spPr>
          <a:xfrm>
            <a:off x="497848" y="4125315"/>
            <a:ext cx="4201744" cy="2424908"/>
          </a:xfrm>
          <a:prstGeom prst="rect">
            <a:avLst/>
          </a:prstGeom>
        </p:spPr>
      </p:pic>
    </p:spTree>
    <p:extLst>
      <p:ext uri="{BB962C8B-B14F-4D97-AF65-F5344CB8AC3E}">
        <p14:creationId xmlns:p14="http://schemas.microsoft.com/office/powerpoint/2010/main" val="915058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87657-FCAE-165D-A06B-6171DD59297B}"/>
              </a:ext>
            </a:extLst>
          </p:cNvPr>
          <p:cNvSpPr>
            <a:spLocks noGrp="1"/>
          </p:cNvSpPr>
          <p:nvPr>
            <p:ph type="title"/>
          </p:nvPr>
        </p:nvSpPr>
        <p:spPr/>
        <p:txBody>
          <a:bodyPr/>
          <a:lstStyle/>
          <a:p>
            <a:r>
              <a:rPr lang="en-GB" b="1" dirty="0"/>
              <a:t>Why would I need a human reader?</a:t>
            </a:r>
          </a:p>
        </p:txBody>
      </p:sp>
      <p:sp>
        <p:nvSpPr>
          <p:cNvPr id="3" name="Content Placeholder 2">
            <a:extLst>
              <a:ext uri="{FF2B5EF4-FFF2-40B4-BE49-F238E27FC236}">
                <a16:creationId xmlns:a16="http://schemas.microsoft.com/office/drawing/2014/main" id="{6D5535EC-87A7-5B10-3D90-B8459FB130A2}"/>
              </a:ext>
            </a:extLst>
          </p:cNvPr>
          <p:cNvSpPr>
            <a:spLocks noGrp="1"/>
          </p:cNvSpPr>
          <p:nvPr>
            <p:ph idx="1"/>
          </p:nvPr>
        </p:nvSpPr>
        <p:spPr/>
        <p:txBody>
          <a:bodyPr>
            <a:normAutofit fontScale="92500" lnSpcReduction="20000"/>
          </a:bodyPr>
          <a:lstStyle/>
          <a:p>
            <a:pPr marL="0" indent="0">
              <a:buNone/>
            </a:pPr>
            <a:r>
              <a:rPr lang="en-GB" dirty="0"/>
              <a:t>Some students with reading difficulties will have problems accessing the examination paper and reading back their own work so will benefit from a human reader.</a:t>
            </a:r>
          </a:p>
          <a:p>
            <a:endParaRPr lang="en-GB" dirty="0"/>
          </a:p>
          <a:p>
            <a:pPr marL="0" indent="0">
              <a:buNone/>
            </a:pPr>
            <a:r>
              <a:rPr lang="en-GB" dirty="0"/>
              <a:t>Students with visual or hearing impairment, dyslexia, or have Learning Disabilities might use a human reader.</a:t>
            </a:r>
          </a:p>
          <a:p>
            <a:pPr marL="0" indent="0">
              <a:buNone/>
            </a:pPr>
            <a:endParaRPr lang="en-GB" dirty="0"/>
          </a:p>
          <a:p>
            <a:pPr marL="0" indent="0">
              <a:buNone/>
            </a:pPr>
            <a:r>
              <a:rPr lang="en-GB" dirty="0"/>
              <a:t>If you use a human reader, then we would expect to see you asking your teacher or LSA to read text to you when you are in lessons or study support sessions.</a:t>
            </a:r>
          </a:p>
          <a:p>
            <a:pPr marL="0" indent="0">
              <a:buNone/>
            </a:pPr>
            <a:endParaRPr lang="en-GB" dirty="0"/>
          </a:p>
          <a:p>
            <a:pPr marL="0" indent="0">
              <a:buNone/>
            </a:pPr>
            <a:r>
              <a:rPr lang="en-GB" dirty="0"/>
              <a:t>Your use of a human reader will be recorded on you </a:t>
            </a:r>
            <a:r>
              <a:rPr lang="en-GB" b="1" dirty="0"/>
              <a:t>One Page Profile</a:t>
            </a:r>
          </a:p>
        </p:txBody>
      </p:sp>
      <p:pic>
        <p:nvPicPr>
          <p:cNvPr id="5" name="Picture 4">
            <a:extLst>
              <a:ext uri="{FF2B5EF4-FFF2-40B4-BE49-F238E27FC236}">
                <a16:creationId xmlns:a16="http://schemas.microsoft.com/office/drawing/2014/main" id="{F21E1686-2BFD-E1E8-235C-F9F962098002}"/>
              </a:ext>
            </a:extLst>
          </p:cNvPr>
          <p:cNvPicPr>
            <a:picLocks noChangeAspect="1"/>
          </p:cNvPicPr>
          <p:nvPr/>
        </p:nvPicPr>
        <p:blipFill>
          <a:blip r:embed="rId2"/>
          <a:stretch>
            <a:fillRect/>
          </a:stretch>
        </p:blipFill>
        <p:spPr>
          <a:xfrm>
            <a:off x="131003" y="14574"/>
            <a:ext cx="707197" cy="701101"/>
          </a:xfrm>
          <a:prstGeom prst="rect">
            <a:avLst/>
          </a:prstGeom>
        </p:spPr>
      </p:pic>
      <p:sp>
        <p:nvSpPr>
          <p:cNvPr id="8" name="TextBox 7">
            <a:extLst>
              <a:ext uri="{FF2B5EF4-FFF2-40B4-BE49-F238E27FC236}">
                <a16:creationId xmlns:a16="http://schemas.microsoft.com/office/drawing/2014/main" id="{57E80F5E-DC46-4C8D-CD88-2AA81FA75AB1}"/>
              </a:ext>
            </a:extLst>
          </p:cNvPr>
          <p:cNvSpPr txBox="1"/>
          <p:nvPr/>
        </p:nvSpPr>
        <p:spPr>
          <a:xfrm>
            <a:off x="9909544" y="6488668"/>
            <a:ext cx="3763925" cy="369332"/>
          </a:xfrm>
          <a:prstGeom prst="rect">
            <a:avLst/>
          </a:prstGeom>
          <a:noFill/>
        </p:spPr>
        <p:txBody>
          <a:bodyPr wrap="square" rtlCol="0">
            <a:spAutoFit/>
          </a:bodyPr>
          <a:lstStyle/>
          <a:p>
            <a:r>
              <a:rPr lang="en-GB" dirty="0"/>
              <a:t>Student Guide HR</a:t>
            </a:r>
          </a:p>
        </p:txBody>
      </p:sp>
    </p:spTree>
    <p:extLst>
      <p:ext uri="{BB962C8B-B14F-4D97-AF65-F5344CB8AC3E}">
        <p14:creationId xmlns:p14="http://schemas.microsoft.com/office/powerpoint/2010/main" val="19784187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B9E7E-4B32-FF6F-92B5-12EEE782273D}"/>
              </a:ext>
            </a:extLst>
          </p:cNvPr>
          <p:cNvSpPr>
            <a:spLocks noGrp="1"/>
          </p:cNvSpPr>
          <p:nvPr>
            <p:ph type="title"/>
          </p:nvPr>
        </p:nvSpPr>
        <p:spPr/>
        <p:txBody>
          <a:bodyPr/>
          <a:lstStyle/>
          <a:p>
            <a:r>
              <a:rPr lang="en-GB" b="1" dirty="0"/>
              <a:t>What evidence do we need?</a:t>
            </a:r>
          </a:p>
        </p:txBody>
      </p:sp>
      <p:sp>
        <p:nvSpPr>
          <p:cNvPr id="3" name="Content Placeholder 2">
            <a:extLst>
              <a:ext uri="{FF2B5EF4-FFF2-40B4-BE49-F238E27FC236}">
                <a16:creationId xmlns:a16="http://schemas.microsoft.com/office/drawing/2014/main" id="{8AC52B03-C1BB-8908-EF7A-F5DECA46926C}"/>
              </a:ext>
            </a:extLst>
          </p:cNvPr>
          <p:cNvSpPr>
            <a:spLocks noGrp="1"/>
          </p:cNvSpPr>
          <p:nvPr>
            <p:ph idx="1"/>
          </p:nvPr>
        </p:nvSpPr>
        <p:spPr/>
        <p:txBody>
          <a:bodyPr/>
          <a:lstStyle/>
          <a:p>
            <a:r>
              <a:rPr lang="en-GB" dirty="0"/>
              <a:t>The Additional Learning Support Department (Academic Support) must produce a statement confirming the nature of your difficulties and outline how the use of a reader reflects your normal and current way of working within the centre. </a:t>
            </a:r>
          </a:p>
          <a:p>
            <a:endParaRPr lang="en-GB" dirty="0"/>
          </a:p>
          <a:p>
            <a:r>
              <a:rPr lang="en-GB" dirty="0"/>
              <a:t>They must be satisfied that there is a genuine need for a human reader due </a:t>
            </a:r>
            <a:r>
              <a:rPr lang="en-GB"/>
              <a:t>to poor </a:t>
            </a:r>
            <a:r>
              <a:rPr lang="en-GB" dirty="0"/>
              <a:t>reading skills. </a:t>
            </a:r>
          </a:p>
        </p:txBody>
      </p:sp>
      <p:pic>
        <p:nvPicPr>
          <p:cNvPr id="7" name="Picture 6">
            <a:extLst>
              <a:ext uri="{FF2B5EF4-FFF2-40B4-BE49-F238E27FC236}">
                <a16:creationId xmlns:a16="http://schemas.microsoft.com/office/drawing/2014/main" id="{7ACFB912-4149-CF79-3BCF-FD056513C0D6}"/>
              </a:ext>
            </a:extLst>
          </p:cNvPr>
          <p:cNvPicPr>
            <a:picLocks noChangeAspect="1"/>
          </p:cNvPicPr>
          <p:nvPr/>
        </p:nvPicPr>
        <p:blipFill>
          <a:blip r:embed="rId2"/>
          <a:stretch>
            <a:fillRect/>
          </a:stretch>
        </p:blipFill>
        <p:spPr>
          <a:xfrm>
            <a:off x="131003" y="14574"/>
            <a:ext cx="707197" cy="701101"/>
          </a:xfrm>
          <a:prstGeom prst="rect">
            <a:avLst/>
          </a:prstGeom>
        </p:spPr>
      </p:pic>
      <p:sp>
        <p:nvSpPr>
          <p:cNvPr id="8" name="TextBox 7">
            <a:extLst>
              <a:ext uri="{FF2B5EF4-FFF2-40B4-BE49-F238E27FC236}">
                <a16:creationId xmlns:a16="http://schemas.microsoft.com/office/drawing/2014/main" id="{986FCC1B-0727-A3E2-ACFD-CD24FFE31AD7}"/>
              </a:ext>
            </a:extLst>
          </p:cNvPr>
          <p:cNvSpPr txBox="1"/>
          <p:nvPr/>
        </p:nvSpPr>
        <p:spPr>
          <a:xfrm>
            <a:off x="9909544" y="6488668"/>
            <a:ext cx="3763925" cy="369332"/>
          </a:xfrm>
          <a:prstGeom prst="rect">
            <a:avLst/>
          </a:prstGeom>
          <a:noFill/>
        </p:spPr>
        <p:txBody>
          <a:bodyPr wrap="square" rtlCol="0">
            <a:spAutoFit/>
          </a:bodyPr>
          <a:lstStyle/>
          <a:p>
            <a:r>
              <a:rPr lang="en-GB" dirty="0"/>
              <a:t>Student Guide HR</a:t>
            </a:r>
          </a:p>
        </p:txBody>
      </p:sp>
    </p:spTree>
    <p:extLst>
      <p:ext uri="{BB962C8B-B14F-4D97-AF65-F5344CB8AC3E}">
        <p14:creationId xmlns:p14="http://schemas.microsoft.com/office/powerpoint/2010/main" val="34349857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07543-31FC-D590-A416-B20DB0F6D037}"/>
              </a:ext>
            </a:extLst>
          </p:cNvPr>
          <p:cNvSpPr>
            <a:spLocks noGrp="1"/>
          </p:cNvSpPr>
          <p:nvPr>
            <p:ph type="title"/>
          </p:nvPr>
        </p:nvSpPr>
        <p:spPr>
          <a:xfrm>
            <a:off x="435430" y="243355"/>
            <a:ext cx="10515600" cy="1325563"/>
          </a:xfrm>
        </p:spPr>
        <p:txBody>
          <a:bodyPr/>
          <a:lstStyle/>
          <a:p>
            <a:r>
              <a:rPr lang="en-GB" b="1" dirty="0"/>
              <a:t>Rules for a Human Reader</a:t>
            </a:r>
          </a:p>
        </p:txBody>
      </p:sp>
      <p:sp>
        <p:nvSpPr>
          <p:cNvPr id="3" name="Content Placeholder 2">
            <a:extLst>
              <a:ext uri="{FF2B5EF4-FFF2-40B4-BE49-F238E27FC236}">
                <a16:creationId xmlns:a16="http://schemas.microsoft.com/office/drawing/2014/main" id="{A6DCEC1B-5719-4795-D833-A65D1F6DE16A}"/>
              </a:ext>
            </a:extLst>
          </p:cNvPr>
          <p:cNvSpPr>
            <a:spLocks noGrp="1"/>
          </p:cNvSpPr>
          <p:nvPr>
            <p:ph sz="half" idx="1"/>
          </p:nvPr>
        </p:nvSpPr>
        <p:spPr>
          <a:xfrm>
            <a:off x="173255" y="1568918"/>
            <a:ext cx="5846545" cy="4608045"/>
          </a:xfrm>
        </p:spPr>
        <p:txBody>
          <a:bodyPr>
            <a:noAutofit/>
          </a:bodyPr>
          <a:lstStyle/>
          <a:p>
            <a:r>
              <a:rPr lang="en-GB" sz="1400" dirty="0">
                <a:latin typeface="Arial" panose="020B0604020202020204" pitchFamily="34" charset="0"/>
                <a:cs typeface="Arial" panose="020B0604020202020204" pitchFamily="34" charset="0"/>
              </a:rPr>
              <a:t>may help a vision-impaired candidate  retrieve information found in diagrams, graphs, maps and tables so that they have access to the same visual information as a sighted candidate. The candidate must make clear what help they require;</a:t>
            </a:r>
          </a:p>
          <a:p>
            <a:r>
              <a:rPr lang="en-GB" sz="1400" dirty="0">
                <a:latin typeface="Arial" panose="020B0604020202020204" pitchFamily="34" charset="0"/>
                <a:cs typeface="Arial" panose="020B0604020202020204" pitchFamily="34" charset="0"/>
              </a:rPr>
              <a:t>may read numbers printed in figures as words (e.g. 356 would be read as three hundred and fifty-six, but when reading the number, it should also be pointed to on the question paper). An exception would be when the question is asking for a number to be written in words (e.g. write the number 356 in words);</a:t>
            </a:r>
          </a:p>
          <a:p>
            <a:r>
              <a:rPr lang="en-GB" sz="1400" dirty="0">
                <a:latin typeface="Arial" panose="020B0604020202020204" pitchFamily="34" charset="0"/>
                <a:cs typeface="Arial" panose="020B0604020202020204" pitchFamily="34" charset="0"/>
              </a:rPr>
              <a:t>may decode symbols and unit abbreviations in Maths and Science examinations for candidates who require this arrangement to access the assessment, reflecting their current and normal way of working within the centre;</a:t>
            </a:r>
          </a:p>
          <a:p>
            <a:r>
              <a:rPr lang="en-GB" sz="1400" dirty="0">
                <a:latin typeface="Arial" panose="020B0604020202020204" pitchFamily="34" charset="0"/>
                <a:cs typeface="Arial" panose="020B0604020202020204" pitchFamily="34" charset="0"/>
              </a:rPr>
              <a:t>may, if requested, give the spelling of a word which appears on the paper but, otherwise, spellings must not be given;</a:t>
            </a:r>
          </a:p>
          <a:p>
            <a:r>
              <a:rPr lang="en-GB" sz="1400" dirty="0">
                <a:latin typeface="Arial" panose="020B0604020202020204" pitchFamily="34" charset="0"/>
                <a:cs typeface="Arial" panose="020B0604020202020204" pitchFamily="34" charset="0"/>
              </a:rPr>
              <a:t>may read back, when requested, what the candidate has written without any emphasis on any errors; </a:t>
            </a:r>
          </a:p>
          <a:p>
            <a:r>
              <a:rPr lang="en-GB" sz="1400" dirty="0">
                <a:latin typeface="Arial" panose="020B0604020202020204" pitchFamily="34" charset="0"/>
                <a:cs typeface="Arial" panose="020B0604020202020204" pitchFamily="34" charset="0"/>
              </a:rPr>
              <a:t>must read accurately;</a:t>
            </a:r>
          </a:p>
          <a:p>
            <a:r>
              <a:rPr lang="en-GB" sz="1400" dirty="0">
                <a:latin typeface="Arial" panose="020B0604020202020204" pitchFamily="34" charset="0"/>
                <a:cs typeface="Arial" panose="020B0604020202020204" pitchFamily="34" charset="0"/>
              </a:rPr>
              <a:t>must have appropriate subject knowledge in order to act effectively as a reader </a:t>
            </a:r>
          </a:p>
          <a:p>
            <a:endParaRPr lang="en-GB" sz="14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3E90BAA7-9415-6ED6-21F7-928EC7B3067E}"/>
              </a:ext>
            </a:extLst>
          </p:cNvPr>
          <p:cNvSpPr>
            <a:spLocks noGrp="1"/>
          </p:cNvSpPr>
          <p:nvPr>
            <p:ph sz="half" idx="2"/>
          </p:nvPr>
        </p:nvSpPr>
        <p:spPr>
          <a:xfrm>
            <a:off x="6095999" y="1568918"/>
            <a:ext cx="5660571" cy="4821834"/>
          </a:xfrm>
        </p:spPr>
        <p:txBody>
          <a:bodyPr>
            <a:noAutofit/>
          </a:bodyPr>
          <a:lstStyle/>
          <a:p>
            <a:r>
              <a:rPr lang="en-GB" sz="1400" dirty="0">
                <a:latin typeface="Arial" panose="020B0604020202020204" pitchFamily="34" charset="0"/>
                <a:cs typeface="Arial" panose="020B0604020202020204" pitchFamily="34" charset="0"/>
              </a:rPr>
              <a:t>in Maths and Science examinations and to decode symbols and formulae with accuracy;</a:t>
            </a:r>
          </a:p>
          <a:p>
            <a:pPr marL="285750" lvl="1" indent="-285750"/>
            <a:r>
              <a:rPr lang="en-GB" sz="1400" dirty="0">
                <a:latin typeface="Arial" panose="020B0604020202020204" pitchFamily="34" charset="0"/>
                <a:cs typeface="Arial" panose="020B0604020202020204" pitchFamily="34" charset="0"/>
              </a:rPr>
              <a:t>must only read the instructions of the question paper and questions, and must not explain or clarify;</a:t>
            </a:r>
          </a:p>
          <a:p>
            <a:pPr marL="285750" lvl="1" indent="-285750"/>
            <a:r>
              <a:rPr lang="en-GB" sz="1400" dirty="0">
                <a:latin typeface="Arial" panose="020B0604020202020204" pitchFamily="34" charset="0"/>
                <a:cs typeface="Arial" panose="020B0604020202020204" pitchFamily="34" charset="0"/>
              </a:rPr>
              <a:t>must only repeat the instructions of the question paper or questions when a candidate indicates a specific need for help;</a:t>
            </a:r>
          </a:p>
          <a:p>
            <a:r>
              <a:rPr lang="en-GB" sz="1400" dirty="0">
                <a:latin typeface="Arial" panose="020B0604020202020204" pitchFamily="34" charset="0"/>
                <a:cs typeface="Arial" panose="020B0604020202020204" pitchFamily="34" charset="0"/>
              </a:rPr>
              <a:t>must only read the instructions/rubric of a paper testing reading, and must not read individual questions or text;</a:t>
            </a:r>
          </a:p>
          <a:p>
            <a:r>
              <a:rPr lang="en-GB" sz="1400" dirty="0">
                <a:latin typeface="Arial" panose="020B0604020202020204" pitchFamily="34" charset="0"/>
                <a:cs typeface="Arial" panose="020B0604020202020204" pitchFamily="34" charset="0"/>
              </a:rPr>
              <a:t>must abide by the regulations since failure to do so could lead to the disqualification of the candidate;</a:t>
            </a:r>
          </a:p>
          <a:p>
            <a:r>
              <a:rPr lang="en-GB" sz="1400" dirty="0">
                <a:latin typeface="Arial" panose="020B0604020202020204" pitchFamily="34" charset="0"/>
                <a:cs typeface="Arial" panose="020B0604020202020204" pitchFamily="34" charset="0"/>
              </a:rPr>
              <a:t>must not advise the candidate regarding which questions to do, when to move on to the next question nor the order in which questions should be answered;</a:t>
            </a:r>
          </a:p>
          <a:p>
            <a:r>
              <a:rPr lang="en-GB" sz="1400" dirty="0">
                <a:latin typeface="Arial" panose="020B0604020202020204" pitchFamily="34" charset="0"/>
                <a:cs typeface="Arial" panose="020B0604020202020204" pitchFamily="34" charset="0"/>
              </a:rPr>
              <a:t>must not decode any symbols in a Music examination</a:t>
            </a:r>
          </a:p>
        </p:txBody>
      </p:sp>
      <p:pic>
        <p:nvPicPr>
          <p:cNvPr id="5" name="Picture 4">
            <a:extLst>
              <a:ext uri="{FF2B5EF4-FFF2-40B4-BE49-F238E27FC236}">
                <a16:creationId xmlns:a16="http://schemas.microsoft.com/office/drawing/2014/main" id="{837A0703-7538-7A1E-A9B2-063B9AAA38AA}"/>
              </a:ext>
            </a:extLst>
          </p:cNvPr>
          <p:cNvPicPr>
            <a:picLocks noChangeAspect="1"/>
          </p:cNvPicPr>
          <p:nvPr/>
        </p:nvPicPr>
        <p:blipFill>
          <a:blip r:embed="rId2"/>
          <a:stretch>
            <a:fillRect/>
          </a:stretch>
        </p:blipFill>
        <p:spPr>
          <a:xfrm>
            <a:off x="11402971" y="0"/>
            <a:ext cx="707197" cy="701101"/>
          </a:xfrm>
          <a:prstGeom prst="rect">
            <a:avLst/>
          </a:prstGeom>
        </p:spPr>
      </p:pic>
      <p:sp>
        <p:nvSpPr>
          <p:cNvPr id="6" name="TextBox 5">
            <a:extLst>
              <a:ext uri="{FF2B5EF4-FFF2-40B4-BE49-F238E27FC236}">
                <a16:creationId xmlns:a16="http://schemas.microsoft.com/office/drawing/2014/main" id="{9CE33B0B-6BF3-6FAC-14E4-BD0AB0A42A76}"/>
              </a:ext>
            </a:extLst>
          </p:cNvPr>
          <p:cNvSpPr txBox="1"/>
          <p:nvPr/>
        </p:nvSpPr>
        <p:spPr>
          <a:xfrm>
            <a:off x="9909544" y="6488668"/>
            <a:ext cx="3763925" cy="369332"/>
          </a:xfrm>
          <a:prstGeom prst="rect">
            <a:avLst/>
          </a:prstGeom>
          <a:noFill/>
        </p:spPr>
        <p:txBody>
          <a:bodyPr wrap="square" rtlCol="0">
            <a:spAutoFit/>
          </a:bodyPr>
          <a:lstStyle/>
          <a:p>
            <a:r>
              <a:rPr lang="en-GB" dirty="0"/>
              <a:t>Student Guide HR</a:t>
            </a:r>
          </a:p>
        </p:txBody>
      </p:sp>
    </p:spTree>
    <p:extLst>
      <p:ext uri="{BB962C8B-B14F-4D97-AF65-F5344CB8AC3E}">
        <p14:creationId xmlns:p14="http://schemas.microsoft.com/office/powerpoint/2010/main" val="25508520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EC42D-3CBB-AA53-1A10-A86E5574BAA2}"/>
              </a:ext>
            </a:extLst>
          </p:cNvPr>
          <p:cNvSpPr>
            <a:spLocks noGrp="1"/>
          </p:cNvSpPr>
          <p:nvPr>
            <p:ph type="title"/>
          </p:nvPr>
        </p:nvSpPr>
        <p:spPr>
          <a:xfrm>
            <a:off x="577515" y="276458"/>
            <a:ext cx="10515600" cy="809157"/>
          </a:xfrm>
        </p:spPr>
        <p:txBody>
          <a:bodyPr>
            <a:normAutofit/>
          </a:bodyPr>
          <a:lstStyle/>
          <a:p>
            <a:pPr algn="ctr"/>
            <a:r>
              <a:rPr lang="en-GB" sz="3600" b="1" dirty="0"/>
              <a:t>Candidate Information: Human Reader</a:t>
            </a:r>
          </a:p>
        </p:txBody>
      </p:sp>
      <p:sp>
        <p:nvSpPr>
          <p:cNvPr id="3" name="Content Placeholder 2">
            <a:extLst>
              <a:ext uri="{FF2B5EF4-FFF2-40B4-BE49-F238E27FC236}">
                <a16:creationId xmlns:a16="http://schemas.microsoft.com/office/drawing/2014/main" id="{A15DE2E0-045E-143A-208E-4932AAEEE710}"/>
              </a:ext>
            </a:extLst>
          </p:cNvPr>
          <p:cNvSpPr>
            <a:spLocks noGrp="1"/>
          </p:cNvSpPr>
          <p:nvPr>
            <p:ph idx="1"/>
          </p:nvPr>
        </p:nvSpPr>
        <p:spPr>
          <a:xfrm>
            <a:off x="577515" y="1174282"/>
            <a:ext cx="10847671" cy="5407260"/>
          </a:xfrm>
        </p:spPr>
        <p:txBody>
          <a:bodyPr>
            <a:normAutofit fontScale="85000" lnSpcReduction="20000"/>
          </a:bodyPr>
          <a:lstStyle/>
          <a:p>
            <a:r>
              <a:rPr lang="en-US" dirty="0"/>
              <a:t>The reader might be someone who will read just to you, or you might share a reader with other students, asking for help with reading when you need it. </a:t>
            </a:r>
          </a:p>
          <a:p>
            <a:r>
              <a:rPr lang="en-US" dirty="0"/>
              <a:t>You will be working in a room separate from the main hall.</a:t>
            </a:r>
            <a:endParaRPr lang="en-GB" dirty="0"/>
          </a:p>
          <a:p>
            <a:endParaRPr lang="en-US" b="1" dirty="0"/>
          </a:p>
          <a:p>
            <a:r>
              <a:rPr lang="en-US" b="1" dirty="0"/>
              <a:t>You can ask the reader to</a:t>
            </a:r>
            <a:r>
              <a:rPr lang="en-US" dirty="0"/>
              <a:t>:</a:t>
            </a:r>
            <a:endParaRPr lang="en-GB" dirty="0"/>
          </a:p>
          <a:p>
            <a:pPr lvl="1"/>
            <a:r>
              <a:rPr lang="en-US" dirty="0"/>
              <a:t>read all or part of the exam paper, as many times as you like</a:t>
            </a:r>
            <a:endParaRPr lang="en-GB" dirty="0"/>
          </a:p>
          <a:p>
            <a:pPr lvl="1"/>
            <a:r>
              <a:rPr lang="en-US" dirty="0"/>
              <a:t>read back any of your answers</a:t>
            </a:r>
            <a:endParaRPr lang="en-GB" dirty="0"/>
          </a:p>
          <a:p>
            <a:endParaRPr lang="en-GB" dirty="0"/>
          </a:p>
          <a:p>
            <a:r>
              <a:rPr lang="en-US" b="1" dirty="0"/>
              <a:t>The reader </a:t>
            </a:r>
            <a:r>
              <a:rPr lang="en-US" b="1" u="sng" dirty="0"/>
              <a:t>cannot</a:t>
            </a:r>
            <a:r>
              <a:rPr lang="en-US" dirty="0"/>
              <a:t>:</a:t>
            </a:r>
            <a:endParaRPr lang="en-GB" dirty="0"/>
          </a:p>
          <a:p>
            <a:pPr lvl="1"/>
            <a:r>
              <a:rPr lang="en-US" dirty="0"/>
              <a:t>read any of the questions or passages to you in a paper (or sections of a paper) which is testing reading. For example, the reading papers in English and Modern Foreign Languages. </a:t>
            </a:r>
            <a:endParaRPr lang="en-GB" dirty="0"/>
          </a:p>
          <a:p>
            <a:pPr lvl="1"/>
            <a:r>
              <a:rPr lang="en-US" dirty="0"/>
              <a:t>explain or clarify any of the paper. They can only read word for word from the paper, and will only re-read if you ask them to</a:t>
            </a:r>
            <a:endParaRPr lang="en-GB" dirty="0"/>
          </a:p>
          <a:p>
            <a:pPr lvl="1"/>
            <a:r>
              <a:rPr lang="en-US" dirty="0"/>
              <a:t>read symbols (e.g. x or +) or unit abbreviations (e.g. cm or kg). The reader will point to these, but in most cases, they will not be able to read them out to you. </a:t>
            </a:r>
            <a:endParaRPr lang="en-GB" dirty="0"/>
          </a:p>
          <a:p>
            <a:pPr lvl="1"/>
            <a:r>
              <a:rPr lang="en-US" dirty="0"/>
              <a:t>help you to choose which questions to do</a:t>
            </a:r>
            <a:endParaRPr lang="en-GB" dirty="0"/>
          </a:p>
          <a:p>
            <a:pPr lvl="1"/>
            <a:r>
              <a:rPr lang="en-US" dirty="0"/>
              <a:t>tell you when to move on to the next question, or in what order to do the questions. </a:t>
            </a:r>
            <a:endParaRPr lang="en-GB" dirty="0"/>
          </a:p>
          <a:p>
            <a:endParaRPr lang="en-GB" dirty="0"/>
          </a:p>
        </p:txBody>
      </p:sp>
      <p:pic>
        <p:nvPicPr>
          <p:cNvPr id="5" name="Picture 4">
            <a:extLst>
              <a:ext uri="{FF2B5EF4-FFF2-40B4-BE49-F238E27FC236}">
                <a16:creationId xmlns:a16="http://schemas.microsoft.com/office/drawing/2014/main" id="{DBAB8D67-56B5-AC1A-F814-995D84BCE30B}"/>
              </a:ext>
            </a:extLst>
          </p:cNvPr>
          <p:cNvPicPr>
            <a:picLocks noChangeAspect="1"/>
          </p:cNvPicPr>
          <p:nvPr/>
        </p:nvPicPr>
        <p:blipFill>
          <a:blip r:embed="rId2"/>
          <a:stretch>
            <a:fillRect/>
          </a:stretch>
        </p:blipFill>
        <p:spPr>
          <a:xfrm>
            <a:off x="0" y="0"/>
            <a:ext cx="707197" cy="701101"/>
          </a:xfrm>
          <a:prstGeom prst="rect">
            <a:avLst/>
          </a:prstGeom>
        </p:spPr>
      </p:pic>
      <p:sp>
        <p:nvSpPr>
          <p:cNvPr id="6" name="TextBox 5">
            <a:extLst>
              <a:ext uri="{FF2B5EF4-FFF2-40B4-BE49-F238E27FC236}">
                <a16:creationId xmlns:a16="http://schemas.microsoft.com/office/drawing/2014/main" id="{4EF52B06-CDDF-1E64-FB99-041E19140BF4}"/>
              </a:ext>
            </a:extLst>
          </p:cNvPr>
          <p:cNvSpPr txBox="1"/>
          <p:nvPr/>
        </p:nvSpPr>
        <p:spPr>
          <a:xfrm>
            <a:off x="9909544" y="6488668"/>
            <a:ext cx="3763925" cy="369332"/>
          </a:xfrm>
          <a:prstGeom prst="rect">
            <a:avLst/>
          </a:prstGeom>
          <a:noFill/>
        </p:spPr>
        <p:txBody>
          <a:bodyPr wrap="square" rtlCol="0">
            <a:spAutoFit/>
          </a:bodyPr>
          <a:lstStyle/>
          <a:p>
            <a:r>
              <a:rPr lang="en-GB" dirty="0"/>
              <a:t>Student Guide HR</a:t>
            </a:r>
          </a:p>
        </p:txBody>
      </p:sp>
    </p:spTree>
    <p:extLst>
      <p:ext uri="{BB962C8B-B14F-4D97-AF65-F5344CB8AC3E}">
        <p14:creationId xmlns:p14="http://schemas.microsoft.com/office/powerpoint/2010/main" val="2652067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e1c7fb4-3bf9-433f-918b-40c7ec5d1032">
      <Terms xmlns="http://schemas.microsoft.com/office/infopath/2007/PartnerControls"/>
    </lcf76f155ced4ddcb4097134ff3c332f>
    <TaxCatchAll xmlns="1b1976f9-5538-4663-aed4-048ceb2d3511" xsi:nil="true"/>
    <Contents xmlns="fe1c7fb4-3bf9-433f-918b-40c7ec5d103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E57D420F0CC6E49858B46AF810E0239" ma:contentTypeVersion="19" ma:contentTypeDescription="Create a new document." ma:contentTypeScope="" ma:versionID="764677e7995ca07ab947d2774cedc648">
  <xsd:schema xmlns:xsd="http://www.w3.org/2001/XMLSchema" xmlns:xs="http://www.w3.org/2001/XMLSchema" xmlns:p="http://schemas.microsoft.com/office/2006/metadata/properties" xmlns:ns2="fe1c7fb4-3bf9-433f-918b-40c7ec5d1032" xmlns:ns3="1b1976f9-5538-4663-aed4-048ceb2d3511" targetNamespace="http://schemas.microsoft.com/office/2006/metadata/properties" ma:root="true" ma:fieldsID="6a453c4c078733017d0a706ed938d2f0" ns2:_="" ns3:_="">
    <xsd:import namespace="fe1c7fb4-3bf9-433f-918b-40c7ec5d1032"/>
    <xsd:import namespace="1b1976f9-5538-4663-aed4-048ceb2d351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MediaServiceObjectDetectorVersions"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Location" minOccurs="0"/>
                <xsd:element ref="ns2:MediaServiceSearchProperties" minOccurs="0"/>
                <xsd:element ref="ns2:Content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1c7fb4-3bf9-433f-918b-40c7ec5d10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dccd2a8f-1161-44ba-9183-d09748c4d041"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Location" ma:index="23" nillable="true" ma:displayName="Location" ma:indexed="true" ma:internalName="MediaServiceLocation"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Contents" ma:index="25" nillable="true" ma:displayName="Contents" ma:internalName="Contents">
      <xsd:simpleType>
        <xsd:restriction base="dms:Text">
          <xsd:maxLength value="255"/>
        </xsd:restriction>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b1976f9-5538-4663-aed4-048ceb2d351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c9a48b44-2f23-48f3-b180-678dc8a16a7e}" ma:internalName="TaxCatchAll" ma:showField="CatchAllData" ma:web="1b1976f9-5538-4663-aed4-048ceb2d35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12719F9-486B-4B38-9B12-D7272FA63588}">
  <ds:schemaRefs>
    <ds:schemaRef ds:uri="http://schemas.microsoft.com/office/2006/metadata/properties"/>
    <ds:schemaRef ds:uri="http://schemas.microsoft.com/office/infopath/2007/PartnerControls"/>
    <ds:schemaRef ds:uri="fe1c7fb4-3bf9-433f-918b-40c7ec5d1032"/>
    <ds:schemaRef ds:uri="1b1976f9-5538-4663-aed4-048ceb2d3511"/>
  </ds:schemaRefs>
</ds:datastoreItem>
</file>

<file path=customXml/itemProps2.xml><?xml version="1.0" encoding="utf-8"?>
<ds:datastoreItem xmlns:ds="http://schemas.openxmlformats.org/officeDocument/2006/customXml" ds:itemID="{A9B7949B-BE06-4B21-B6D7-809D1E7FBB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e1c7fb4-3bf9-433f-918b-40c7ec5d1032"/>
    <ds:schemaRef ds:uri="1b1976f9-5538-4663-aed4-048ceb2d35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0761819-82C5-4B0B-B1D3-0E39FC1C73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52</TotalTime>
  <Words>755</Words>
  <Application>Microsoft Office PowerPoint</Application>
  <PresentationFormat>Widescreen</PresentationFormat>
  <Paragraphs>47</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Aptos</vt:lpstr>
      <vt:lpstr>Aptos Display</vt:lpstr>
      <vt:lpstr>Arial</vt:lpstr>
      <vt:lpstr>Office Theme</vt:lpstr>
      <vt:lpstr>How do I use  a Human Reader?</vt:lpstr>
      <vt:lpstr>Why would I need a human reader?</vt:lpstr>
      <vt:lpstr>What evidence do we need?</vt:lpstr>
      <vt:lpstr>Rules for a Human Reader</vt:lpstr>
      <vt:lpstr>Candidate Information: Human Reader</vt:lpstr>
    </vt:vector>
  </TitlesOfParts>
  <Company>Long Road Sixth Form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Anna-Lisa Ghale</dc:creator>
  <cp:lastModifiedBy>Anna-Lisa Ghale</cp:lastModifiedBy>
  <cp:revision>2</cp:revision>
  <dcterms:created xsi:type="dcterms:W3CDTF">2026-05-08T11:15:30Z</dcterms:created>
  <dcterms:modified xsi:type="dcterms:W3CDTF">2026-05-11T09:02:41Z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0x010100BE57D420F0CC6E49858B46AF810E0239</vt:lpwstr>
  </property>
  <property fmtid="{D5CDD505-2E9C-101B-9397-08002B2CF9AE}" pid="3" name="MediaServiceImageTags">
    <vt:lpwstr/>
  </property>
</Properties>
</file>