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0"/>
  </p:notesMasterIdLst>
  <p:sldIdLst>
    <p:sldId id="256" r:id="rId5"/>
    <p:sldId id="288" r:id="rId6"/>
    <p:sldId id="289" r:id="rId7"/>
    <p:sldId id="257" r:id="rId8"/>
    <p:sldId id="287"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68" d="100"/>
          <a:sy n="68" d="100"/>
        </p:scale>
        <p:origin x="112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Lisa Ghale" userId="36e739ba-86cd-4edb-a6ec-f664dbc6e08e" providerId="ADAL" clId="{38B23962-03A2-4BAB-A26F-2636FE1B44DD}"/>
    <pc:docChg chg="custSel modSld">
      <pc:chgData name="Anna-Lisa Ghale" userId="36e739ba-86cd-4edb-a6ec-f664dbc6e08e" providerId="ADAL" clId="{38B23962-03A2-4BAB-A26F-2636FE1B44DD}" dt="2026-05-11T08:58:19.571" v="287" actId="20577"/>
      <pc:docMkLst>
        <pc:docMk/>
      </pc:docMkLst>
      <pc:sldChg chg="modSp mod">
        <pc:chgData name="Anna-Lisa Ghale" userId="36e739ba-86cd-4edb-a6ec-f664dbc6e08e" providerId="ADAL" clId="{38B23962-03A2-4BAB-A26F-2636FE1B44DD}" dt="2026-05-11T08:55:21.776" v="35" actId="113"/>
        <pc:sldMkLst>
          <pc:docMk/>
          <pc:sldMk cId="3814885693" sldId="257"/>
        </pc:sldMkLst>
        <pc:spChg chg="mod">
          <ac:chgData name="Anna-Lisa Ghale" userId="36e739ba-86cd-4edb-a6ec-f664dbc6e08e" providerId="ADAL" clId="{38B23962-03A2-4BAB-A26F-2636FE1B44DD}" dt="2026-05-11T08:55:21.776" v="35" actId="113"/>
          <ac:spMkLst>
            <pc:docMk/>
            <pc:sldMk cId="3814885693" sldId="257"/>
            <ac:spMk id="3" creationId="{DAED33DF-C51E-4DC9-8936-4DB2D911EF8B}"/>
          </ac:spMkLst>
        </pc:spChg>
      </pc:sldChg>
      <pc:sldChg chg="modSp mod">
        <pc:chgData name="Anna-Lisa Ghale" userId="36e739ba-86cd-4edb-a6ec-f664dbc6e08e" providerId="ADAL" clId="{38B23962-03A2-4BAB-A26F-2636FE1B44DD}" dt="2026-05-11T08:58:19.571" v="287" actId="20577"/>
        <pc:sldMkLst>
          <pc:docMk/>
          <pc:sldMk cId="3742277355" sldId="287"/>
        </pc:sldMkLst>
        <pc:spChg chg="mod">
          <ac:chgData name="Anna-Lisa Ghale" userId="36e739ba-86cd-4edb-a6ec-f664dbc6e08e" providerId="ADAL" clId="{38B23962-03A2-4BAB-A26F-2636FE1B44DD}" dt="2026-05-11T08:57:56.354" v="283" actId="255"/>
          <ac:spMkLst>
            <pc:docMk/>
            <pc:sldMk cId="3742277355" sldId="287"/>
            <ac:spMk id="2" creationId="{9B8C1E4F-4E69-CF2D-7C0C-B6A86598026D}"/>
          </ac:spMkLst>
        </pc:spChg>
        <pc:spChg chg="mod">
          <ac:chgData name="Anna-Lisa Ghale" userId="36e739ba-86cd-4edb-a6ec-f664dbc6e08e" providerId="ADAL" clId="{38B23962-03A2-4BAB-A26F-2636FE1B44DD}" dt="2026-05-11T08:58:19.571" v="287" actId="20577"/>
          <ac:spMkLst>
            <pc:docMk/>
            <pc:sldMk cId="3742277355" sldId="287"/>
            <ac:spMk id="3" creationId="{056A1747-6E32-77E1-B0AD-47DF142C8434}"/>
          </ac:spMkLst>
        </pc:spChg>
      </pc:sldChg>
      <pc:sldChg chg="modSp mod">
        <pc:chgData name="Anna-Lisa Ghale" userId="36e739ba-86cd-4edb-a6ec-f664dbc6e08e" providerId="ADAL" clId="{38B23962-03A2-4BAB-A26F-2636FE1B44DD}" dt="2026-05-11T08:54:53.556" v="34" actId="207"/>
        <pc:sldMkLst>
          <pc:docMk/>
          <pc:sldMk cId="1322959017" sldId="288"/>
        </pc:sldMkLst>
        <pc:spChg chg="mod">
          <ac:chgData name="Anna-Lisa Ghale" userId="36e739ba-86cd-4edb-a6ec-f664dbc6e08e" providerId="ADAL" clId="{38B23962-03A2-4BAB-A26F-2636FE1B44DD}" dt="2026-05-11T08:54:53.556" v="34" actId="207"/>
          <ac:spMkLst>
            <pc:docMk/>
            <pc:sldMk cId="1322959017" sldId="288"/>
            <ac:spMk id="3" creationId="{CE5A704D-57CF-774B-6A20-6A958528F34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05194-1E2A-4E10-9964-9C08AB45490B}" type="datetimeFigureOut">
              <a:rPr lang="en-GB" smtClean="0"/>
              <a:t>11/05/2026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8B48D2-AC1F-46BD-A2EC-994E8DA621C8}" type="slidenum">
              <a:rPr lang="en-GB" smtClean="0"/>
              <a:t>‹#›</a:t>
            </a:fld>
            <a:endParaRPr lang="en-GB"/>
          </a:p>
        </p:txBody>
      </p:sp>
    </p:spTree>
    <p:extLst>
      <p:ext uri="{BB962C8B-B14F-4D97-AF65-F5344CB8AC3E}">
        <p14:creationId xmlns:p14="http://schemas.microsoft.com/office/powerpoint/2010/main" val="1457923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9C183-EE5B-67D9-5E46-6E3DE94FD0B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B8A3DB8C-04D3-7885-13D1-0272C89F228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AF2739F-7C1C-30E3-EECD-252552D0622A}"/>
              </a:ext>
            </a:extLst>
          </p:cNvPr>
          <p:cNvSpPr>
            <a:spLocks noGrp="1"/>
          </p:cNvSpPr>
          <p:nvPr>
            <p:ph type="dt" sz="half" idx="10"/>
          </p:nvPr>
        </p:nvSpPr>
        <p:spPr/>
        <p:txBody>
          <a:bodyPr/>
          <a:lstStyle/>
          <a:p>
            <a:fld id="{141CF63A-6355-4ADB-B161-4AB7179FAB6F}" type="datetimeFigureOut">
              <a:rPr lang="en-GB" smtClean="0"/>
              <a:t>11/05/2026</a:t>
            </a:fld>
            <a:endParaRPr lang="en-GB"/>
          </a:p>
        </p:txBody>
      </p:sp>
      <p:sp>
        <p:nvSpPr>
          <p:cNvPr id="5" name="Footer Placeholder 4">
            <a:extLst>
              <a:ext uri="{FF2B5EF4-FFF2-40B4-BE49-F238E27FC236}">
                <a16:creationId xmlns:a16="http://schemas.microsoft.com/office/drawing/2014/main" id="{227525C0-06EB-7F3C-299B-9CD6A13EF8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64B1C5-7F05-345C-98A6-2DC0F5A8E873}"/>
              </a:ext>
            </a:extLst>
          </p:cNvPr>
          <p:cNvSpPr>
            <a:spLocks noGrp="1"/>
          </p:cNvSpPr>
          <p:nvPr>
            <p:ph type="sldNum" sz="quarter" idx="12"/>
          </p:nvPr>
        </p:nvSpPr>
        <p:spPr/>
        <p:txBody>
          <a:bodyPr/>
          <a:lstStyle/>
          <a:p>
            <a:fld id="{32999C27-EE44-47E1-B9FC-6156E68951A6}" type="slidenum">
              <a:rPr lang="en-GB" smtClean="0"/>
              <a:t>‹#›</a:t>
            </a:fld>
            <a:endParaRPr lang="en-GB"/>
          </a:p>
        </p:txBody>
      </p:sp>
    </p:spTree>
    <p:extLst>
      <p:ext uri="{BB962C8B-B14F-4D97-AF65-F5344CB8AC3E}">
        <p14:creationId xmlns:p14="http://schemas.microsoft.com/office/powerpoint/2010/main" val="276829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B6A1B-A25E-D8C4-01C8-4961C851174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289AA54-0238-F1AB-D5F1-730ECB261D7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58777A5-5072-A232-E4A2-4961AAF2CB06}"/>
              </a:ext>
            </a:extLst>
          </p:cNvPr>
          <p:cNvSpPr>
            <a:spLocks noGrp="1"/>
          </p:cNvSpPr>
          <p:nvPr>
            <p:ph type="dt" sz="half" idx="10"/>
          </p:nvPr>
        </p:nvSpPr>
        <p:spPr/>
        <p:txBody>
          <a:bodyPr/>
          <a:lstStyle/>
          <a:p>
            <a:fld id="{141CF63A-6355-4ADB-B161-4AB7179FAB6F}" type="datetimeFigureOut">
              <a:rPr lang="en-GB" smtClean="0"/>
              <a:t>11/05/2026</a:t>
            </a:fld>
            <a:endParaRPr lang="en-GB"/>
          </a:p>
        </p:txBody>
      </p:sp>
      <p:sp>
        <p:nvSpPr>
          <p:cNvPr id="5" name="Footer Placeholder 4">
            <a:extLst>
              <a:ext uri="{FF2B5EF4-FFF2-40B4-BE49-F238E27FC236}">
                <a16:creationId xmlns:a16="http://schemas.microsoft.com/office/drawing/2014/main" id="{2955FD4C-652A-983A-9040-35E0848981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A96BA1-AF27-4A7E-6526-BED9AD13DE2D}"/>
              </a:ext>
            </a:extLst>
          </p:cNvPr>
          <p:cNvSpPr>
            <a:spLocks noGrp="1"/>
          </p:cNvSpPr>
          <p:nvPr>
            <p:ph type="sldNum" sz="quarter" idx="12"/>
          </p:nvPr>
        </p:nvSpPr>
        <p:spPr/>
        <p:txBody>
          <a:bodyPr/>
          <a:lstStyle/>
          <a:p>
            <a:fld id="{32999C27-EE44-47E1-B9FC-6156E68951A6}" type="slidenum">
              <a:rPr lang="en-GB" smtClean="0"/>
              <a:t>‹#›</a:t>
            </a:fld>
            <a:endParaRPr lang="en-GB"/>
          </a:p>
        </p:txBody>
      </p:sp>
    </p:spTree>
    <p:extLst>
      <p:ext uri="{BB962C8B-B14F-4D97-AF65-F5344CB8AC3E}">
        <p14:creationId xmlns:p14="http://schemas.microsoft.com/office/powerpoint/2010/main" val="4064043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58E0F-E1DF-7AF3-48AB-56CF79E5662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CCEDED66-0147-419F-9B0D-1321D987B20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73B927C-BA93-D7C4-5C5A-D38CE7DC3768}"/>
              </a:ext>
            </a:extLst>
          </p:cNvPr>
          <p:cNvSpPr>
            <a:spLocks noGrp="1"/>
          </p:cNvSpPr>
          <p:nvPr>
            <p:ph type="dt" sz="half" idx="10"/>
          </p:nvPr>
        </p:nvSpPr>
        <p:spPr/>
        <p:txBody>
          <a:bodyPr/>
          <a:lstStyle/>
          <a:p>
            <a:fld id="{141CF63A-6355-4ADB-B161-4AB7179FAB6F}" type="datetimeFigureOut">
              <a:rPr lang="en-GB" smtClean="0"/>
              <a:t>11/05/2026</a:t>
            </a:fld>
            <a:endParaRPr lang="en-GB"/>
          </a:p>
        </p:txBody>
      </p:sp>
      <p:sp>
        <p:nvSpPr>
          <p:cNvPr id="5" name="Footer Placeholder 4">
            <a:extLst>
              <a:ext uri="{FF2B5EF4-FFF2-40B4-BE49-F238E27FC236}">
                <a16:creationId xmlns:a16="http://schemas.microsoft.com/office/drawing/2014/main" id="{32086768-FB38-5046-B382-594B039F50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B67615-4D72-372F-5C0E-B3F52185CB61}"/>
              </a:ext>
            </a:extLst>
          </p:cNvPr>
          <p:cNvSpPr>
            <a:spLocks noGrp="1"/>
          </p:cNvSpPr>
          <p:nvPr>
            <p:ph type="sldNum" sz="quarter" idx="12"/>
          </p:nvPr>
        </p:nvSpPr>
        <p:spPr/>
        <p:txBody>
          <a:bodyPr/>
          <a:lstStyle/>
          <a:p>
            <a:fld id="{32999C27-EE44-47E1-B9FC-6156E68951A6}" type="slidenum">
              <a:rPr lang="en-GB" smtClean="0"/>
              <a:t>‹#›</a:t>
            </a:fld>
            <a:endParaRPr lang="en-GB"/>
          </a:p>
        </p:txBody>
      </p:sp>
    </p:spTree>
    <p:extLst>
      <p:ext uri="{BB962C8B-B14F-4D97-AF65-F5344CB8AC3E}">
        <p14:creationId xmlns:p14="http://schemas.microsoft.com/office/powerpoint/2010/main" val="1535089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BD33B-B0BD-B013-7EEE-5956022D4E0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94928C2-6DBB-D7FF-DD9D-D9463FB29DF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E55F7431-4968-8D97-7D72-550C1DBADA0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6695402B-465F-F178-EBDD-961D5AB5F951}"/>
              </a:ext>
            </a:extLst>
          </p:cNvPr>
          <p:cNvSpPr>
            <a:spLocks noGrp="1"/>
          </p:cNvSpPr>
          <p:nvPr>
            <p:ph type="dt" sz="half" idx="10"/>
          </p:nvPr>
        </p:nvSpPr>
        <p:spPr/>
        <p:txBody>
          <a:bodyPr/>
          <a:lstStyle/>
          <a:p>
            <a:fld id="{141CF63A-6355-4ADB-B161-4AB7179FAB6F}" type="datetimeFigureOut">
              <a:rPr lang="en-GB" smtClean="0"/>
              <a:t>11/05/2026</a:t>
            </a:fld>
            <a:endParaRPr lang="en-GB"/>
          </a:p>
        </p:txBody>
      </p:sp>
      <p:sp>
        <p:nvSpPr>
          <p:cNvPr id="6" name="Footer Placeholder 5">
            <a:extLst>
              <a:ext uri="{FF2B5EF4-FFF2-40B4-BE49-F238E27FC236}">
                <a16:creationId xmlns:a16="http://schemas.microsoft.com/office/drawing/2014/main" id="{35E1284A-C8CC-76E1-BA89-3CA28B034D0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FF9451-6412-46E5-B3B7-40C644281219}"/>
              </a:ext>
            </a:extLst>
          </p:cNvPr>
          <p:cNvSpPr>
            <a:spLocks noGrp="1"/>
          </p:cNvSpPr>
          <p:nvPr>
            <p:ph type="sldNum" sz="quarter" idx="12"/>
          </p:nvPr>
        </p:nvSpPr>
        <p:spPr/>
        <p:txBody>
          <a:bodyPr/>
          <a:lstStyle/>
          <a:p>
            <a:fld id="{32999C27-EE44-47E1-B9FC-6156E68951A6}" type="slidenum">
              <a:rPr lang="en-GB" smtClean="0"/>
              <a:t>‹#›</a:t>
            </a:fld>
            <a:endParaRPr lang="en-GB"/>
          </a:p>
        </p:txBody>
      </p:sp>
    </p:spTree>
    <p:extLst>
      <p:ext uri="{BB962C8B-B14F-4D97-AF65-F5344CB8AC3E}">
        <p14:creationId xmlns:p14="http://schemas.microsoft.com/office/powerpoint/2010/main" val="525690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A3022-F399-8E7F-E39A-76A5A156A1AD}"/>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5027E7F2-704D-04E6-F472-6F4C66CE9C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42C7EBB-71AC-04A9-B0DE-D78A4132E9B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7A3B498-D5F8-32A5-4DE1-086BC4C687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751CB3B-C6CD-B271-6FBF-30431F79DCC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C2EB065-CF2D-89A0-9A46-66E43B25C72D}"/>
              </a:ext>
            </a:extLst>
          </p:cNvPr>
          <p:cNvSpPr>
            <a:spLocks noGrp="1"/>
          </p:cNvSpPr>
          <p:nvPr>
            <p:ph type="dt" sz="half" idx="10"/>
          </p:nvPr>
        </p:nvSpPr>
        <p:spPr/>
        <p:txBody>
          <a:bodyPr/>
          <a:lstStyle/>
          <a:p>
            <a:fld id="{141CF63A-6355-4ADB-B161-4AB7179FAB6F}" type="datetimeFigureOut">
              <a:rPr lang="en-GB" smtClean="0"/>
              <a:t>11/05/2026</a:t>
            </a:fld>
            <a:endParaRPr lang="en-GB"/>
          </a:p>
        </p:txBody>
      </p:sp>
      <p:sp>
        <p:nvSpPr>
          <p:cNvPr id="8" name="Footer Placeholder 7">
            <a:extLst>
              <a:ext uri="{FF2B5EF4-FFF2-40B4-BE49-F238E27FC236}">
                <a16:creationId xmlns:a16="http://schemas.microsoft.com/office/drawing/2014/main" id="{5606CACF-D607-5B59-6E44-4B1A667F802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03C4C19-39B9-DD59-744B-B4B197D515C2}"/>
              </a:ext>
            </a:extLst>
          </p:cNvPr>
          <p:cNvSpPr>
            <a:spLocks noGrp="1"/>
          </p:cNvSpPr>
          <p:nvPr>
            <p:ph type="sldNum" sz="quarter" idx="12"/>
          </p:nvPr>
        </p:nvSpPr>
        <p:spPr/>
        <p:txBody>
          <a:bodyPr/>
          <a:lstStyle/>
          <a:p>
            <a:fld id="{32999C27-EE44-47E1-B9FC-6156E68951A6}" type="slidenum">
              <a:rPr lang="en-GB" smtClean="0"/>
              <a:t>‹#›</a:t>
            </a:fld>
            <a:endParaRPr lang="en-GB"/>
          </a:p>
        </p:txBody>
      </p:sp>
    </p:spTree>
    <p:extLst>
      <p:ext uri="{BB962C8B-B14F-4D97-AF65-F5344CB8AC3E}">
        <p14:creationId xmlns:p14="http://schemas.microsoft.com/office/powerpoint/2010/main" val="18141516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D16AF-6CF2-A60A-FAD9-2B8426FD3DA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F5B9D1-DBB9-325F-9464-6024712FE23B}"/>
              </a:ext>
            </a:extLst>
          </p:cNvPr>
          <p:cNvSpPr>
            <a:spLocks noGrp="1"/>
          </p:cNvSpPr>
          <p:nvPr>
            <p:ph type="dt" sz="half" idx="10"/>
          </p:nvPr>
        </p:nvSpPr>
        <p:spPr/>
        <p:txBody>
          <a:bodyPr/>
          <a:lstStyle/>
          <a:p>
            <a:fld id="{141CF63A-6355-4ADB-B161-4AB7179FAB6F}" type="datetimeFigureOut">
              <a:rPr lang="en-GB" smtClean="0"/>
              <a:t>11/05/2026</a:t>
            </a:fld>
            <a:endParaRPr lang="en-GB"/>
          </a:p>
        </p:txBody>
      </p:sp>
      <p:sp>
        <p:nvSpPr>
          <p:cNvPr id="4" name="Footer Placeholder 3">
            <a:extLst>
              <a:ext uri="{FF2B5EF4-FFF2-40B4-BE49-F238E27FC236}">
                <a16:creationId xmlns:a16="http://schemas.microsoft.com/office/drawing/2014/main" id="{C764FA86-1BAF-7001-FBAA-511C3E74793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B6AB816-4E6B-0B3B-ADA7-A2A84DC7EEFF}"/>
              </a:ext>
            </a:extLst>
          </p:cNvPr>
          <p:cNvSpPr>
            <a:spLocks noGrp="1"/>
          </p:cNvSpPr>
          <p:nvPr>
            <p:ph type="sldNum" sz="quarter" idx="12"/>
          </p:nvPr>
        </p:nvSpPr>
        <p:spPr/>
        <p:txBody>
          <a:bodyPr/>
          <a:lstStyle/>
          <a:p>
            <a:fld id="{32999C27-EE44-47E1-B9FC-6156E68951A6}" type="slidenum">
              <a:rPr lang="en-GB" smtClean="0"/>
              <a:t>‹#›</a:t>
            </a:fld>
            <a:endParaRPr lang="en-GB"/>
          </a:p>
        </p:txBody>
      </p:sp>
    </p:spTree>
    <p:extLst>
      <p:ext uri="{BB962C8B-B14F-4D97-AF65-F5344CB8AC3E}">
        <p14:creationId xmlns:p14="http://schemas.microsoft.com/office/powerpoint/2010/main" val="143210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7F1288C-5AFD-7EFA-9CB9-718FA8817CDB}"/>
              </a:ext>
            </a:extLst>
          </p:cNvPr>
          <p:cNvSpPr>
            <a:spLocks noGrp="1"/>
          </p:cNvSpPr>
          <p:nvPr>
            <p:ph type="dt" sz="half" idx="10"/>
          </p:nvPr>
        </p:nvSpPr>
        <p:spPr/>
        <p:txBody>
          <a:bodyPr/>
          <a:lstStyle/>
          <a:p>
            <a:fld id="{141CF63A-6355-4ADB-B161-4AB7179FAB6F}" type="datetimeFigureOut">
              <a:rPr lang="en-GB" smtClean="0"/>
              <a:t>11/05/2026</a:t>
            </a:fld>
            <a:endParaRPr lang="en-GB"/>
          </a:p>
        </p:txBody>
      </p:sp>
      <p:sp>
        <p:nvSpPr>
          <p:cNvPr id="3" name="Footer Placeholder 2">
            <a:extLst>
              <a:ext uri="{FF2B5EF4-FFF2-40B4-BE49-F238E27FC236}">
                <a16:creationId xmlns:a16="http://schemas.microsoft.com/office/drawing/2014/main" id="{664F6C4C-D9EE-DF9D-DBB9-13583B3F582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380DA0E-67B7-BF90-AAA3-82231D7CE7BE}"/>
              </a:ext>
            </a:extLst>
          </p:cNvPr>
          <p:cNvSpPr>
            <a:spLocks noGrp="1"/>
          </p:cNvSpPr>
          <p:nvPr>
            <p:ph type="sldNum" sz="quarter" idx="12"/>
          </p:nvPr>
        </p:nvSpPr>
        <p:spPr/>
        <p:txBody>
          <a:bodyPr/>
          <a:lstStyle/>
          <a:p>
            <a:fld id="{32999C27-EE44-47E1-B9FC-6156E68951A6}" type="slidenum">
              <a:rPr lang="en-GB" smtClean="0"/>
              <a:t>‹#›</a:t>
            </a:fld>
            <a:endParaRPr lang="en-GB"/>
          </a:p>
        </p:txBody>
      </p:sp>
    </p:spTree>
    <p:extLst>
      <p:ext uri="{BB962C8B-B14F-4D97-AF65-F5344CB8AC3E}">
        <p14:creationId xmlns:p14="http://schemas.microsoft.com/office/powerpoint/2010/main" val="2220497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81921-EFDA-6909-7EC2-EDAE6F258D4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FD88A046-CCBC-648A-0EBF-04BC09E523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139F8637-A1C7-7544-274D-06E4531814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15A8962-EA1A-E94B-73D9-3B1D3E1A5AB4}"/>
              </a:ext>
            </a:extLst>
          </p:cNvPr>
          <p:cNvSpPr>
            <a:spLocks noGrp="1"/>
          </p:cNvSpPr>
          <p:nvPr>
            <p:ph type="dt" sz="half" idx="10"/>
          </p:nvPr>
        </p:nvSpPr>
        <p:spPr/>
        <p:txBody>
          <a:bodyPr/>
          <a:lstStyle/>
          <a:p>
            <a:fld id="{141CF63A-6355-4ADB-B161-4AB7179FAB6F}" type="datetimeFigureOut">
              <a:rPr lang="en-GB" smtClean="0"/>
              <a:t>11/05/2026</a:t>
            </a:fld>
            <a:endParaRPr lang="en-GB"/>
          </a:p>
        </p:txBody>
      </p:sp>
      <p:sp>
        <p:nvSpPr>
          <p:cNvPr id="6" name="Footer Placeholder 5">
            <a:extLst>
              <a:ext uri="{FF2B5EF4-FFF2-40B4-BE49-F238E27FC236}">
                <a16:creationId xmlns:a16="http://schemas.microsoft.com/office/drawing/2014/main" id="{ED98F548-4F26-C1D4-3070-8F31BDEA54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24B3D3-1932-18BF-34BF-F09969610EA9}"/>
              </a:ext>
            </a:extLst>
          </p:cNvPr>
          <p:cNvSpPr>
            <a:spLocks noGrp="1"/>
          </p:cNvSpPr>
          <p:nvPr>
            <p:ph type="sldNum" sz="quarter" idx="12"/>
          </p:nvPr>
        </p:nvSpPr>
        <p:spPr/>
        <p:txBody>
          <a:bodyPr/>
          <a:lstStyle/>
          <a:p>
            <a:fld id="{32999C27-EE44-47E1-B9FC-6156E68951A6}" type="slidenum">
              <a:rPr lang="en-GB" smtClean="0"/>
              <a:t>‹#›</a:t>
            </a:fld>
            <a:endParaRPr lang="en-GB"/>
          </a:p>
        </p:txBody>
      </p:sp>
    </p:spTree>
    <p:extLst>
      <p:ext uri="{BB962C8B-B14F-4D97-AF65-F5344CB8AC3E}">
        <p14:creationId xmlns:p14="http://schemas.microsoft.com/office/powerpoint/2010/main" val="3738285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1E7F4-D293-4C20-65E0-E58C309DC42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7B1E015C-98E2-1573-AFA1-3E79B2F5F4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B137C6C-59E7-13AE-40BB-4B95E9CFA9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5F25B19-1B6E-DDC2-B5E0-8E11CA5C5D9C}"/>
              </a:ext>
            </a:extLst>
          </p:cNvPr>
          <p:cNvSpPr>
            <a:spLocks noGrp="1"/>
          </p:cNvSpPr>
          <p:nvPr>
            <p:ph type="dt" sz="half" idx="10"/>
          </p:nvPr>
        </p:nvSpPr>
        <p:spPr/>
        <p:txBody>
          <a:bodyPr/>
          <a:lstStyle/>
          <a:p>
            <a:fld id="{141CF63A-6355-4ADB-B161-4AB7179FAB6F}" type="datetimeFigureOut">
              <a:rPr lang="en-GB" smtClean="0"/>
              <a:t>11/05/2026</a:t>
            </a:fld>
            <a:endParaRPr lang="en-GB"/>
          </a:p>
        </p:txBody>
      </p:sp>
      <p:sp>
        <p:nvSpPr>
          <p:cNvPr id="6" name="Footer Placeholder 5">
            <a:extLst>
              <a:ext uri="{FF2B5EF4-FFF2-40B4-BE49-F238E27FC236}">
                <a16:creationId xmlns:a16="http://schemas.microsoft.com/office/drawing/2014/main" id="{FECC0846-513B-6561-1209-6EE8AA97E4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3E75B2-736C-9602-20A8-4063F5587C95}"/>
              </a:ext>
            </a:extLst>
          </p:cNvPr>
          <p:cNvSpPr>
            <a:spLocks noGrp="1"/>
          </p:cNvSpPr>
          <p:nvPr>
            <p:ph type="sldNum" sz="quarter" idx="12"/>
          </p:nvPr>
        </p:nvSpPr>
        <p:spPr/>
        <p:txBody>
          <a:bodyPr/>
          <a:lstStyle/>
          <a:p>
            <a:fld id="{32999C27-EE44-47E1-B9FC-6156E68951A6}" type="slidenum">
              <a:rPr lang="en-GB" smtClean="0"/>
              <a:t>‹#›</a:t>
            </a:fld>
            <a:endParaRPr lang="en-GB"/>
          </a:p>
        </p:txBody>
      </p:sp>
    </p:spTree>
    <p:extLst>
      <p:ext uri="{BB962C8B-B14F-4D97-AF65-F5344CB8AC3E}">
        <p14:creationId xmlns:p14="http://schemas.microsoft.com/office/powerpoint/2010/main" val="3841265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8814CB-F85F-7738-8586-3C59E606ADB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37069275-14C0-BB75-F2AB-4733C215CB1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5499086-2FCB-D201-1C6F-3716DDC1BA76}"/>
              </a:ext>
            </a:extLst>
          </p:cNvPr>
          <p:cNvSpPr>
            <a:spLocks noGrp="1"/>
          </p:cNvSpPr>
          <p:nvPr>
            <p:ph type="dt" sz="half" idx="10"/>
          </p:nvPr>
        </p:nvSpPr>
        <p:spPr/>
        <p:txBody>
          <a:bodyPr/>
          <a:lstStyle/>
          <a:p>
            <a:fld id="{141CF63A-6355-4ADB-B161-4AB7179FAB6F}" type="datetimeFigureOut">
              <a:rPr lang="en-GB" smtClean="0"/>
              <a:t>11/05/2026</a:t>
            </a:fld>
            <a:endParaRPr lang="en-GB"/>
          </a:p>
        </p:txBody>
      </p:sp>
      <p:sp>
        <p:nvSpPr>
          <p:cNvPr id="5" name="Footer Placeholder 4">
            <a:extLst>
              <a:ext uri="{FF2B5EF4-FFF2-40B4-BE49-F238E27FC236}">
                <a16:creationId xmlns:a16="http://schemas.microsoft.com/office/drawing/2014/main" id="{5E07102E-47CC-91CB-E7B5-6D8339ACF4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035F61-BBD8-E808-9C87-42960770EC2E}"/>
              </a:ext>
            </a:extLst>
          </p:cNvPr>
          <p:cNvSpPr>
            <a:spLocks noGrp="1"/>
          </p:cNvSpPr>
          <p:nvPr>
            <p:ph type="sldNum" sz="quarter" idx="12"/>
          </p:nvPr>
        </p:nvSpPr>
        <p:spPr/>
        <p:txBody>
          <a:bodyPr/>
          <a:lstStyle/>
          <a:p>
            <a:fld id="{32999C27-EE44-47E1-B9FC-6156E68951A6}" type="slidenum">
              <a:rPr lang="en-GB" smtClean="0"/>
              <a:t>‹#›</a:t>
            </a:fld>
            <a:endParaRPr lang="en-GB"/>
          </a:p>
        </p:txBody>
      </p:sp>
    </p:spTree>
    <p:extLst>
      <p:ext uri="{BB962C8B-B14F-4D97-AF65-F5344CB8AC3E}">
        <p14:creationId xmlns:p14="http://schemas.microsoft.com/office/powerpoint/2010/main" val="1338112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20D96D-A684-078A-874D-F5DF1E54965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5E0E83C5-D5E0-9C59-49F0-83528AB506B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E2349FF-2F57-7629-5FD2-8ABAF3129B77}"/>
              </a:ext>
            </a:extLst>
          </p:cNvPr>
          <p:cNvSpPr>
            <a:spLocks noGrp="1"/>
          </p:cNvSpPr>
          <p:nvPr>
            <p:ph type="dt" sz="half" idx="10"/>
          </p:nvPr>
        </p:nvSpPr>
        <p:spPr/>
        <p:txBody>
          <a:bodyPr/>
          <a:lstStyle/>
          <a:p>
            <a:fld id="{141CF63A-6355-4ADB-B161-4AB7179FAB6F}" type="datetimeFigureOut">
              <a:rPr lang="en-GB" smtClean="0"/>
              <a:t>11/05/2026</a:t>
            </a:fld>
            <a:endParaRPr lang="en-GB"/>
          </a:p>
        </p:txBody>
      </p:sp>
      <p:sp>
        <p:nvSpPr>
          <p:cNvPr id="5" name="Footer Placeholder 4">
            <a:extLst>
              <a:ext uri="{FF2B5EF4-FFF2-40B4-BE49-F238E27FC236}">
                <a16:creationId xmlns:a16="http://schemas.microsoft.com/office/drawing/2014/main" id="{06279A27-AF62-4B0B-8C94-B941022C9D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644BCD-3370-2B76-551B-554FD77DBB94}"/>
              </a:ext>
            </a:extLst>
          </p:cNvPr>
          <p:cNvSpPr>
            <a:spLocks noGrp="1"/>
          </p:cNvSpPr>
          <p:nvPr>
            <p:ph type="sldNum" sz="quarter" idx="12"/>
          </p:nvPr>
        </p:nvSpPr>
        <p:spPr/>
        <p:txBody>
          <a:bodyPr/>
          <a:lstStyle/>
          <a:p>
            <a:fld id="{32999C27-EE44-47E1-B9FC-6156E68951A6}" type="slidenum">
              <a:rPr lang="en-GB" smtClean="0"/>
              <a:t>‹#›</a:t>
            </a:fld>
            <a:endParaRPr lang="en-GB"/>
          </a:p>
        </p:txBody>
      </p:sp>
    </p:spTree>
    <p:extLst>
      <p:ext uri="{BB962C8B-B14F-4D97-AF65-F5344CB8AC3E}">
        <p14:creationId xmlns:p14="http://schemas.microsoft.com/office/powerpoint/2010/main" val="3214767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42746D3-14BB-1B4C-C67F-284B5CC782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C76043A-5DA5-F09F-FA07-47AC0CEBEB7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2DE3F81-434B-AF0E-6B34-8C9B9FB4921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41CF63A-6355-4ADB-B161-4AB7179FAB6F}" type="datetimeFigureOut">
              <a:rPr lang="en-GB" smtClean="0"/>
              <a:t>11/05/2026</a:t>
            </a:fld>
            <a:endParaRPr lang="en-GB"/>
          </a:p>
        </p:txBody>
      </p:sp>
      <p:sp>
        <p:nvSpPr>
          <p:cNvPr id="5" name="Footer Placeholder 4">
            <a:extLst>
              <a:ext uri="{FF2B5EF4-FFF2-40B4-BE49-F238E27FC236}">
                <a16:creationId xmlns:a16="http://schemas.microsoft.com/office/drawing/2014/main" id="{7625E391-F6AF-7A2F-D57B-ED8EDECC9B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E86D0F6-1BA4-CD01-0F06-A2BB96838C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2999C27-EE44-47E1-B9FC-6156E68951A6}" type="slidenum">
              <a:rPr lang="en-GB" smtClean="0"/>
              <a:t>‹#›</a:t>
            </a:fld>
            <a:endParaRPr lang="en-GB"/>
          </a:p>
        </p:txBody>
      </p:sp>
    </p:spTree>
    <p:extLst>
      <p:ext uri="{BB962C8B-B14F-4D97-AF65-F5344CB8AC3E}">
        <p14:creationId xmlns:p14="http://schemas.microsoft.com/office/powerpoint/2010/main" val="7242423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2D601-FD48-7087-3284-18ECB1F12ECE}"/>
              </a:ext>
            </a:extLst>
          </p:cNvPr>
          <p:cNvSpPr>
            <a:spLocks noGrp="1"/>
          </p:cNvSpPr>
          <p:nvPr>
            <p:ph type="ctrTitle"/>
          </p:nvPr>
        </p:nvSpPr>
        <p:spPr/>
        <p:txBody>
          <a:bodyPr/>
          <a:lstStyle/>
          <a:p>
            <a:r>
              <a:rPr lang="en-GB" dirty="0"/>
              <a:t>How do I use </a:t>
            </a:r>
            <a:br>
              <a:rPr lang="en-GB" dirty="0"/>
            </a:br>
            <a:r>
              <a:rPr lang="en-GB" dirty="0"/>
              <a:t>Supervised Rest Breaks?</a:t>
            </a:r>
          </a:p>
        </p:txBody>
      </p:sp>
      <p:pic>
        <p:nvPicPr>
          <p:cNvPr id="5" name="Picture 4">
            <a:extLst>
              <a:ext uri="{FF2B5EF4-FFF2-40B4-BE49-F238E27FC236}">
                <a16:creationId xmlns:a16="http://schemas.microsoft.com/office/drawing/2014/main" id="{11B416A8-F2EC-B38B-055F-6C6994FB749B}"/>
              </a:ext>
            </a:extLst>
          </p:cNvPr>
          <p:cNvPicPr>
            <a:picLocks noChangeAspect="1"/>
          </p:cNvPicPr>
          <p:nvPr/>
        </p:nvPicPr>
        <p:blipFill>
          <a:blip r:embed="rId2"/>
          <a:stretch>
            <a:fillRect/>
          </a:stretch>
        </p:blipFill>
        <p:spPr>
          <a:xfrm>
            <a:off x="9875319" y="0"/>
            <a:ext cx="2316681" cy="2310584"/>
          </a:xfrm>
          <a:prstGeom prst="rect">
            <a:avLst/>
          </a:prstGeom>
        </p:spPr>
      </p:pic>
      <p:sp>
        <p:nvSpPr>
          <p:cNvPr id="6" name="TextBox 5">
            <a:extLst>
              <a:ext uri="{FF2B5EF4-FFF2-40B4-BE49-F238E27FC236}">
                <a16:creationId xmlns:a16="http://schemas.microsoft.com/office/drawing/2014/main" id="{B4B378B2-7B96-321F-06EC-8916689A89AC}"/>
              </a:ext>
            </a:extLst>
          </p:cNvPr>
          <p:cNvSpPr txBox="1"/>
          <p:nvPr/>
        </p:nvSpPr>
        <p:spPr>
          <a:xfrm>
            <a:off x="10319658" y="6461090"/>
            <a:ext cx="2316681" cy="307777"/>
          </a:xfrm>
          <a:prstGeom prst="rect">
            <a:avLst/>
          </a:prstGeom>
          <a:noFill/>
        </p:spPr>
        <p:txBody>
          <a:bodyPr wrap="square" rtlCol="0">
            <a:spAutoFit/>
          </a:bodyPr>
          <a:lstStyle/>
          <a:p>
            <a:r>
              <a:rPr lang="en-GB" sz="1400" i="1" dirty="0">
                <a:latin typeface="Arial" panose="020B0604020202020204" pitchFamily="34" charset="0"/>
                <a:cs typeface="Arial" panose="020B0604020202020204" pitchFamily="34" charset="0"/>
              </a:rPr>
              <a:t>Student Guide SRB</a:t>
            </a:r>
          </a:p>
        </p:txBody>
      </p:sp>
      <p:pic>
        <p:nvPicPr>
          <p:cNvPr id="9" name="Picture 8">
            <a:extLst>
              <a:ext uri="{FF2B5EF4-FFF2-40B4-BE49-F238E27FC236}">
                <a16:creationId xmlns:a16="http://schemas.microsoft.com/office/drawing/2014/main" id="{EB18A3B6-F492-8894-34AC-6A794C4E1F66}"/>
              </a:ext>
            </a:extLst>
          </p:cNvPr>
          <p:cNvPicPr>
            <a:picLocks noChangeAspect="1"/>
          </p:cNvPicPr>
          <p:nvPr/>
        </p:nvPicPr>
        <p:blipFill>
          <a:blip r:embed="rId3"/>
          <a:stretch>
            <a:fillRect/>
          </a:stretch>
        </p:blipFill>
        <p:spPr>
          <a:xfrm>
            <a:off x="3943903" y="3509963"/>
            <a:ext cx="3857625" cy="2809875"/>
          </a:xfrm>
          <a:prstGeom prst="rect">
            <a:avLst/>
          </a:prstGeom>
        </p:spPr>
      </p:pic>
    </p:spTree>
    <p:extLst>
      <p:ext uri="{BB962C8B-B14F-4D97-AF65-F5344CB8AC3E}">
        <p14:creationId xmlns:p14="http://schemas.microsoft.com/office/powerpoint/2010/main" val="9150585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752AE-E90D-6EC8-3EF7-361B9F8E4533}"/>
              </a:ext>
            </a:extLst>
          </p:cNvPr>
          <p:cNvSpPr>
            <a:spLocks noGrp="1"/>
          </p:cNvSpPr>
          <p:nvPr>
            <p:ph type="title"/>
          </p:nvPr>
        </p:nvSpPr>
        <p:spPr/>
        <p:txBody>
          <a:bodyPr/>
          <a:lstStyle/>
          <a:p>
            <a:r>
              <a:rPr lang="en-GB" b="1" dirty="0"/>
              <a:t>What are Supervised Rest Breaks?</a:t>
            </a:r>
          </a:p>
        </p:txBody>
      </p:sp>
      <p:sp>
        <p:nvSpPr>
          <p:cNvPr id="3" name="Content Placeholder 2">
            <a:extLst>
              <a:ext uri="{FF2B5EF4-FFF2-40B4-BE49-F238E27FC236}">
                <a16:creationId xmlns:a16="http://schemas.microsoft.com/office/drawing/2014/main" id="{CE5A704D-57CF-774B-6A20-6A958528F34B}"/>
              </a:ext>
            </a:extLst>
          </p:cNvPr>
          <p:cNvSpPr>
            <a:spLocks noGrp="1"/>
          </p:cNvSpPr>
          <p:nvPr>
            <p:ph idx="1"/>
          </p:nvPr>
        </p:nvSpPr>
        <p:spPr/>
        <p:txBody>
          <a:bodyPr/>
          <a:lstStyle/>
          <a:p>
            <a:pPr marL="0" indent="0">
              <a:buNone/>
            </a:pPr>
            <a:r>
              <a:rPr lang="en-GB" dirty="0"/>
              <a:t>Supervised Rest Breaks (or Rest Breaks) are a centre delegated Access Arrangement, that is to say that they are granted by the  college in line with JCQ guidance. </a:t>
            </a:r>
          </a:p>
          <a:p>
            <a:pPr marL="0" indent="0">
              <a:buNone/>
            </a:pPr>
            <a:endParaRPr lang="en-GB" dirty="0"/>
          </a:p>
          <a:p>
            <a:pPr marL="0" indent="0">
              <a:buNone/>
            </a:pPr>
            <a:r>
              <a:rPr lang="en-GB" dirty="0"/>
              <a:t>The latter requires that ‘..</a:t>
            </a:r>
            <a:r>
              <a:rPr lang="en-GB" b="1" i="1" dirty="0"/>
              <a:t>the candidate has an impairment which has a </a:t>
            </a:r>
            <a:r>
              <a:rPr lang="en-GB" b="1" i="1" dirty="0">
                <a:solidFill>
                  <a:srgbClr val="FF0000"/>
                </a:solidFill>
              </a:rPr>
              <a:t>substantial</a:t>
            </a:r>
            <a:r>
              <a:rPr lang="en-GB" b="1" i="1" dirty="0"/>
              <a:t> and </a:t>
            </a:r>
            <a:r>
              <a:rPr lang="en-GB" b="1" i="1" dirty="0">
                <a:solidFill>
                  <a:srgbClr val="FF0000"/>
                </a:solidFill>
              </a:rPr>
              <a:t>long-term adverse </a:t>
            </a:r>
            <a:r>
              <a:rPr lang="en-GB" b="1" i="1" dirty="0"/>
              <a:t>effect, giving rise to </a:t>
            </a:r>
            <a:r>
              <a:rPr lang="en-GB" b="1" i="1" dirty="0">
                <a:solidFill>
                  <a:srgbClr val="FF0000"/>
                </a:solidFill>
              </a:rPr>
              <a:t>persistent</a:t>
            </a:r>
            <a:r>
              <a:rPr lang="en-GB" b="1" i="1" dirty="0"/>
              <a:t> and </a:t>
            </a:r>
            <a:r>
              <a:rPr lang="en-GB" b="1" i="1" dirty="0">
                <a:solidFill>
                  <a:srgbClr val="FF0000"/>
                </a:solidFill>
              </a:rPr>
              <a:t>significant</a:t>
            </a:r>
            <a:r>
              <a:rPr lang="en-GB" b="1" i="1" dirty="0"/>
              <a:t> difficulties. (The candidate is disabled within the meaning of the Equality Act</a:t>
            </a:r>
            <a:r>
              <a:rPr lang="en-GB" dirty="0"/>
              <a:t>)’. Furthermore, it must be ‘..</a:t>
            </a:r>
            <a:r>
              <a:rPr lang="en-GB" b="1" i="1" dirty="0"/>
              <a:t>his/her normal way of working within the centre</a:t>
            </a:r>
            <a:r>
              <a:rPr lang="en-GB" dirty="0"/>
              <a:t>’ and ‘.</a:t>
            </a:r>
            <a:r>
              <a:rPr lang="en-GB" b="1" i="1" dirty="0"/>
              <a:t>.the candidate’s difficulties must be established within the centre</a:t>
            </a:r>
            <a:r>
              <a:rPr lang="en-GB" dirty="0"/>
              <a:t>..’</a:t>
            </a:r>
          </a:p>
        </p:txBody>
      </p:sp>
      <p:pic>
        <p:nvPicPr>
          <p:cNvPr id="5" name="Picture 4">
            <a:extLst>
              <a:ext uri="{FF2B5EF4-FFF2-40B4-BE49-F238E27FC236}">
                <a16:creationId xmlns:a16="http://schemas.microsoft.com/office/drawing/2014/main" id="{BC8CF8C8-BA46-F484-08D0-FA856B500F44}"/>
              </a:ext>
            </a:extLst>
          </p:cNvPr>
          <p:cNvPicPr>
            <a:picLocks noChangeAspect="1"/>
          </p:cNvPicPr>
          <p:nvPr/>
        </p:nvPicPr>
        <p:blipFill>
          <a:blip r:embed="rId2"/>
          <a:stretch>
            <a:fillRect/>
          </a:stretch>
        </p:blipFill>
        <p:spPr>
          <a:xfrm>
            <a:off x="0" y="0"/>
            <a:ext cx="704605" cy="702751"/>
          </a:xfrm>
          <a:prstGeom prst="rect">
            <a:avLst/>
          </a:prstGeom>
        </p:spPr>
      </p:pic>
      <p:sp>
        <p:nvSpPr>
          <p:cNvPr id="6" name="TextBox 5">
            <a:extLst>
              <a:ext uri="{FF2B5EF4-FFF2-40B4-BE49-F238E27FC236}">
                <a16:creationId xmlns:a16="http://schemas.microsoft.com/office/drawing/2014/main" id="{7C85DC52-6994-D36D-BA9B-023174A0EAB8}"/>
              </a:ext>
            </a:extLst>
          </p:cNvPr>
          <p:cNvSpPr txBox="1"/>
          <p:nvPr/>
        </p:nvSpPr>
        <p:spPr>
          <a:xfrm>
            <a:off x="10319658" y="6461090"/>
            <a:ext cx="2316681" cy="307777"/>
          </a:xfrm>
          <a:prstGeom prst="rect">
            <a:avLst/>
          </a:prstGeom>
          <a:noFill/>
        </p:spPr>
        <p:txBody>
          <a:bodyPr wrap="square" rtlCol="0">
            <a:spAutoFit/>
          </a:bodyPr>
          <a:lstStyle/>
          <a:p>
            <a:r>
              <a:rPr lang="en-GB" sz="1400" i="1" dirty="0">
                <a:latin typeface="Arial" panose="020B0604020202020204" pitchFamily="34" charset="0"/>
                <a:cs typeface="Arial" panose="020B0604020202020204" pitchFamily="34" charset="0"/>
              </a:rPr>
              <a:t>Student Guide SRB</a:t>
            </a:r>
          </a:p>
        </p:txBody>
      </p:sp>
    </p:spTree>
    <p:extLst>
      <p:ext uri="{BB962C8B-B14F-4D97-AF65-F5344CB8AC3E}">
        <p14:creationId xmlns:p14="http://schemas.microsoft.com/office/powerpoint/2010/main" val="1322959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45859-B4B0-BAC6-B927-3CEE75718D42}"/>
              </a:ext>
            </a:extLst>
          </p:cNvPr>
          <p:cNvSpPr>
            <a:spLocks noGrp="1"/>
          </p:cNvSpPr>
          <p:nvPr>
            <p:ph type="title"/>
          </p:nvPr>
        </p:nvSpPr>
        <p:spPr/>
        <p:txBody>
          <a:bodyPr/>
          <a:lstStyle/>
          <a:p>
            <a:r>
              <a:rPr lang="en-GB" b="1" dirty="0"/>
              <a:t>What evidence do we need?</a:t>
            </a:r>
          </a:p>
        </p:txBody>
      </p:sp>
      <p:sp>
        <p:nvSpPr>
          <p:cNvPr id="3" name="Content Placeholder 2">
            <a:extLst>
              <a:ext uri="{FF2B5EF4-FFF2-40B4-BE49-F238E27FC236}">
                <a16:creationId xmlns:a16="http://schemas.microsoft.com/office/drawing/2014/main" id="{BE7351B4-F268-1ABD-52E0-E5FD89904FCB}"/>
              </a:ext>
            </a:extLst>
          </p:cNvPr>
          <p:cNvSpPr>
            <a:spLocks noGrp="1"/>
          </p:cNvSpPr>
          <p:nvPr>
            <p:ph idx="1"/>
          </p:nvPr>
        </p:nvSpPr>
        <p:spPr/>
        <p:txBody>
          <a:bodyPr>
            <a:normAutofit/>
          </a:bodyPr>
          <a:lstStyle/>
          <a:p>
            <a:pPr marL="0" indent="0">
              <a:lnSpc>
                <a:spcPct val="150000"/>
              </a:lnSpc>
              <a:buNone/>
            </a:pPr>
            <a:r>
              <a:rPr lang="en-GB" dirty="0"/>
              <a:t>For the college to consider granting Rest Breaks for a long-term condition, evidence will usually be required that a student is receiving clinical care at a consultant level, and that he or she is </a:t>
            </a:r>
            <a:r>
              <a:rPr lang="en-GB" b="1" u="sng" dirty="0"/>
              <a:t>requiring rest breaks on a day-to-day basis </a:t>
            </a:r>
            <a:r>
              <a:rPr lang="en-GB" dirty="0"/>
              <a:t>beyond those normally provided by morning break and lunchtime.</a:t>
            </a:r>
          </a:p>
          <a:p>
            <a:pPr marL="0" indent="0">
              <a:lnSpc>
                <a:spcPct val="150000"/>
              </a:lnSpc>
              <a:buNone/>
            </a:pPr>
            <a:r>
              <a:rPr lang="en-GB" dirty="0"/>
              <a:t>Your use of rest breaks will be recorded on you </a:t>
            </a:r>
            <a:r>
              <a:rPr lang="en-GB" b="1" dirty="0"/>
              <a:t>One Page Profile</a:t>
            </a:r>
          </a:p>
          <a:p>
            <a:pPr marL="0" indent="0">
              <a:lnSpc>
                <a:spcPct val="150000"/>
              </a:lnSpc>
              <a:buNone/>
            </a:pPr>
            <a:endParaRPr lang="en-GB" dirty="0"/>
          </a:p>
        </p:txBody>
      </p:sp>
      <p:pic>
        <p:nvPicPr>
          <p:cNvPr id="4" name="Picture 3">
            <a:extLst>
              <a:ext uri="{FF2B5EF4-FFF2-40B4-BE49-F238E27FC236}">
                <a16:creationId xmlns:a16="http://schemas.microsoft.com/office/drawing/2014/main" id="{CB5D39A1-E028-20FF-681F-83799809C7B4}"/>
              </a:ext>
            </a:extLst>
          </p:cNvPr>
          <p:cNvPicPr>
            <a:picLocks noChangeAspect="1"/>
          </p:cNvPicPr>
          <p:nvPr/>
        </p:nvPicPr>
        <p:blipFill>
          <a:blip r:embed="rId2"/>
          <a:stretch>
            <a:fillRect/>
          </a:stretch>
        </p:blipFill>
        <p:spPr>
          <a:xfrm>
            <a:off x="0" y="0"/>
            <a:ext cx="704605" cy="702751"/>
          </a:xfrm>
          <a:prstGeom prst="rect">
            <a:avLst/>
          </a:prstGeom>
        </p:spPr>
      </p:pic>
      <p:sp>
        <p:nvSpPr>
          <p:cNvPr id="5" name="TextBox 4">
            <a:extLst>
              <a:ext uri="{FF2B5EF4-FFF2-40B4-BE49-F238E27FC236}">
                <a16:creationId xmlns:a16="http://schemas.microsoft.com/office/drawing/2014/main" id="{161638B4-D6FF-5899-5156-65B1310B4D4A}"/>
              </a:ext>
            </a:extLst>
          </p:cNvPr>
          <p:cNvSpPr txBox="1"/>
          <p:nvPr/>
        </p:nvSpPr>
        <p:spPr>
          <a:xfrm>
            <a:off x="10319658" y="6461090"/>
            <a:ext cx="2316681" cy="307777"/>
          </a:xfrm>
          <a:prstGeom prst="rect">
            <a:avLst/>
          </a:prstGeom>
          <a:noFill/>
        </p:spPr>
        <p:txBody>
          <a:bodyPr wrap="square" rtlCol="0">
            <a:spAutoFit/>
          </a:bodyPr>
          <a:lstStyle/>
          <a:p>
            <a:r>
              <a:rPr lang="en-GB" sz="1400" i="1" dirty="0">
                <a:latin typeface="Arial" panose="020B0604020202020204" pitchFamily="34" charset="0"/>
                <a:cs typeface="Arial" panose="020B0604020202020204" pitchFamily="34" charset="0"/>
              </a:rPr>
              <a:t>Student Guide SRB</a:t>
            </a:r>
          </a:p>
        </p:txBody>
      </p:sp>
    </p:spTree>
    <p:extLst>
      <p:ext uri="{BB962C8B-B14F-4D97-AF65-F5344CB8AC3E}">
        <p14:creationId xmlns:p14="http://schemas.microsoft.com/office/powerpoint/2010/main" val="9445284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1BFF3-D9C0-54F3-EE31-F143E6D21AA1}"/>
              </a:ext>
            </a:extLst>
          </p:cNvPr>
          <p:cNvSpPr>
            <a:spLocks noGrp="1"/>
          </p:cNvSpPr>
          <p:nvPr>
            <p:ph type="title"/>
          </p:nvPr>
        </p:nvSpPr>
        <p:spPr/>
        <p:txBody>
          <a:bodyPr/>
          <a:lstStyle/>
          <a:p>
            <a:r>
              <a:rPr lang="en-GB" b="1" dirty="0"/>
              <a:t>Who benefits from supervised rest breaks?</a:t>
            </a:r>
          </a:p>
        </p:txBody>
      </p:sp>
      <p:sp>
        <p:nvSpPr>
          <p:cNvPr id="3" name="Content Placeholder 2">
            <a:extLst>
              <a:ext uri="{FF2B5EF4-FFF2-40B4-BE49-F238E27FC236}">
                <a16:creationId xmlns:a16="http://schemas.microsoft.com/office/drawing/2014/main" id="{DAED33DF-C51E-4DC9-8936-4DB2D911EF8B}"/>
              </a:ext>
            </a:extLst>
          </p:cNvPr>
          <p:cNvSpPr>
            <a:spLocks noGrp="1"/>
          </p:cNvSpPr>
          <p:nvPr>
            <p:ph idx="1"/>
          </p:nvPr>
        </p:nvSpPr>
        <p:spPr/>
        <p:txBody>
          <a:bodyPr/>
          <a:lstStyle/>
          <a:p>
            <a:pPr marL="0" indent="0">
              <a:buNone/>
            </a:pPr>
            <a:r>
              <a:rPr lang="en-GB" dirty="0"/>
              <a:t>Supervised rest breaks provide a structured way for students to manage </a:t>
            </a:r>
            <a:r>
              <a:rPr lang="en-GB" b="1" i="1" dirty="0"/>
              <a:t>fatigue, stress, or medical conditions </a:t>
            </a:r>
            <a:r>
              <a:rPr lang="en-GB" dirty="0"/>
              <a:t>during exams while maintaining fairness and exam integrity. </a:t>
            </a:r>
          </a:p>
          <a:p>
            <a:pPr marL="0" indent="0">
              <a:buNone/>
            </a:pPr>
            <a:endParaRPr lang="en-GB" dirty="0"/>
          </a:p>
          <a:p>
            <a:pPr marL="0" indent="0">
              <a:buNone/>
            </a:pPr>
            <a:r>
              <a:rPr lang="en-GB" dirty="0"/>
              <a:t>They are carefully regulated, timed, and monitored, with the total break </a:t>
            </a:r>
            <a:r>
              <a:rPr lang="en-GB" b="1" dirty="0"/>
              <a:t>time pre-agreed </a:t>
            </a:r>
            <a:r>
              <a:rPr lang="en-GB" dirty="0"/>
              <a:t>and added to the exam duration. </a:t>
            </a:r>
          </a:p>
          <a:p>
            <a:pPr marL="0" indent="0">
              <a:buNone/>
            </a:pPr>
            <a:endParaRPr lang="en-GB" dirty="0"/>
          </a:p>
          <a:p>
            <a:pPr marL="0" indent="0">
              <a:buNone/>
            </a:pPr>
            <a:r>
              <a:rPr lang="en-GB" dirty="0"/>
              <a:t>Students must follow </a:t>
            </a:r>
            <a:r>
              <a:rPr lang="en-GB" b="1" dirty="0"/>
              <a:t>strict rules during breaks</a:t>
            </a:r>
            <a:r>
              <a:rPr lang="en-GB" dirty="0"/>
              <a:t>, including remaining under supervision and not accessing exam materials.</a:t>
            </a:r>
          </a:p>
        </p:txBody>
      </p:sp>
      <p:pic>
        <p:nvPicPr>
          <p:cNvPr id="4" name="Picture 3">
            <a:extLst>
              <a:ext uri="{FF2B5EF4-FFF2-40B4-BE49-F238E27FC236}">
                <a16:creationId xmlns:a16="http://schemas.microsoft.com/office/drawing/2014/main" id="{3E44A08E-E8DB-85CA-BD6E-C356F5E377CA}"/>
              </a:ext>
            </a:extLst>
          </p:cNvPr>
          <p:cNvPicPr>
            <a:picLocks noChangeAspect="1"/>
          </p:cNvPicPr>
          <p:nvPr/>
        </p:nvPicPr>
        <p:blipFill>
          <a:blip r:embed="rId2"/>
          <a:stretch>
            <a:fillRect/>
          </a:stretch>
        </p:blipFill>
        <p:spPr>
          <a:xfrm>
            <a:off x="0" y="0"/>
            <a:ext cx="704605" cy="702751"/>
          </a:xfrm>
          <a:prstGeom prst="rect">
            <a:avLst/>
          </a:prstGeom>
        </p:spPr>
      </p:pic>
      <p:sp>
        <p:nvSpPr>
          <p:cNvPr id="5" name="TextBox 4">
            <a:extLst>
              <a:ext uri="{FF2B5EF4-FFF2-40B4-BE49-F238E27FC236}">
                <a16:creationId xmlns:a16="http://schemas.microsoft.com/office/drawing/2014/main" id="{3A00EE2B-A51D-F856-8018-49AD8EB85FE1}"/>
              </a:ext>
            </a:extLst>
          </p:cNvPr>
          <p:cNvSpPr txBox="1"/>
          <p:nvPr/>
        </p:nvSpPr>
        <p:spPr>
          <a:xfrm>
            <a:off x="10319658" y="6461090"/>
            <a:ext cx="2316681" cy="307777"/>
          </a:xfrm>
          <a:prstGeom prst="rect">
            <a:avLst/>
          </a:prstGeom>
          <a:noFill/>
        </p:spPr>
        <p:txBody>
          <a:bodyPr wrap="square" rtlCol="0">
            <a:spAutoFit/>
          </a:bodyPr>
          <a:lstStyle/>
          <a:p>
            <a:r>
              <a:rPr lang="en-GB" sz="1400" i="1" dirty="0">
                <a:latin typeface="Arial" panose="020B0604020202020204" pitchFamily="34" charset="0"/>
                <a:cs typeface="Arial" panose="020B0604020202020204" pitchFamily="34" charset="0"/>
              </a:rPr>
              <a:t>Student Guide SRB</a:t>
            </a:r>
          </a:p>
        </p:txBody>
      </p:sp>
    </p:spTree>
    <p:extLst>
      <p:ext uri="{BB962C8B-B14F-4D97-AF65-F5344CB8AC3E}">
        <p14:creationId xmlns:p14="http://schemas.microsoft.com/office/powerpoint/2010/main" val="38148856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C1E4F-4E69-CF2D-7C0C-B6A86598026D}"/>
              </a:ext>
            </a:extLst>
          </p:cNvPr>
          <p:cNvSpPr>
            <a:spLocks noGrp="1"/>
          </p:cNvSpPr>
          <p:nvPr>
            <p:ph type="title"/>
          </p:nvPr>
        </p:nvSpPr>
        <p:spPr>
          <a:xfrm>
            <a:off x="606391" y="198733"/>
            <a:ext cx="10515600" cy="1325563"/>
          </a:xfrm>
        </p:spPr>
        <p:txBody>
          <a:bodyPr>
            <a:normAutofit/>
          </a:bodyPr>
          <a:lstStyle/>
          <a:p>
            <a:r>
              <a:rPr lang="en-GB" sz="3600" b="1" dirty="0"/>
              <a:t>How does it work in practice? </a:t>
            </a:r>
            <a:br>
              <a:rPr lang="en-GB" sz="3600" b="1" dirty="0"/>
            </a:br>
            <a:endParaRPr lang="en-GB" sz="3600" b="1" dirty="0"/>
          </a:p>
        </p:txBody>
      </p:sp>
      <p:sp>
        <p:nvSpPr>
          <p:cNvPr id="3" name="Content Placeholder 2">
            <a:extLst>
              <a:ext uri="{FF2B5EF4-FFF2-40B4-BE49-F238E27FC236}">
                <a16:creationId xmlns:a16="http://schemas.microsoft.com/office/drawing/2014/main" id="{056A1747-6E32-77E1-B0AD-47DF142C8434}"/>
              </a:ext>
            </a:extLst>
          </p:cNvPr>
          <p:cNvSpPr>
            <a:spLocks noGrp="1"/>
          </p:cNvSpPr>
          <p:nvPr>
            <p:ph idx="1"/>
          </p:nvPr>
        </p:nvSpPr>
        <p:spPr>
          <a:xfrm>
            <a:off x="279132" y="901484"/>
            <a:ext cx="11213433" cy="5559607"/>
          </a:xfrm>
        </p:spPr>
        <p:txBody>
          <a:bodyPr>
            <a:normAutofit/>
          </a:bodyPr>
          <a:lstStyle/>
          <a:p>
            <a:pPr>
              <a:lnSpc>
                <a:spcPct val="170000"/>
              </a:lnSpc>
            </a:pPr>
            <a:r>
              <a:rPr lang="en-GB" sz="1400" dirty="0">
                <a:latin typeface="Arial" panose="020B0604020202020204" pitchFamily="34" charset="0"/>
                <a:cs typeface="Arial" panose="020B0604020202020204" pitchFamily="34" charset="0"/>
              </a:rPr>
              <a:t>Your Statement of Entry and One Page Profile informs you of the total amount of rest break time you could use per hour if needed for each exam.   You do not need to use the whole time listed, e.g. you might have 10 mins/hour agreed, but only need a 5-minute break in the exam.</a:t>
            </a:r>
          </a:p>
          <a:p>
            <a:pPr>
              <a:lnSpc>
                <a:spcPct val="170000"/>
              </a:lnSpc>
            </a:pPr>
            <a:r>
              <a:rPr lang="en-GB" sz="1400" dirty="0">
                <a:latin typeface="Arial" panose="020B0604020202020204" pitchFamily="34" charset="0"/>
                <a:cs typeface="Arial" panose="020B0604020202020204" pitchFamily="34" charset="0"/>
              </a:rPr>
              <a:t>You should tell the invigilator when you need to take a rest break by raising your hand or telling the invigilator verbally that you need to take a break. </a:t>
            </a:r>
          </a:p>
          <a:p>
            <a:pPr>
              <a:lnSpc>
                <a:spcPct val="170000"/>
              </a:lnSpc>
            </a:pPr>
            <a:r>
              <a:rPr lang="en-GB" sz="1400" dirty="0">
                <a:latin typeface="Arial" panose="020B0604020202020204" pitchFamily="34" charset="0"/>
                <a:cs typeface="Arial" panose="020B0604020202020204" pitchFamily="34" charset="0"/>
              </a:rPr>
              <a:t>The invigilator will note the start of your rest break, and your break will then be timed.  You may have a timer on your desk to turn on and off to time your rest break.</a:t>
            </a:r>
          </a:p>
          <a:p>
            <a:pPr>
              <a:lnSpc>
                <a:spcPct val="170000"/>
              </a:lnSpc>
            </a:pPr>
            <a:r>
              <a:rPr lang="en-GB" sz="1400" dirty="0">
                <a:latin typeface="Arial" panose="020B0604020202020204" pitchFamily="34" charset="0"/>
                <a:cs typeface="Arial" panose="020B0604020202020204" pitchFamily="34" charset="0"/>
              </a:rPr>
              <a:t>During breaks you will not be permitted to access either your question or answer papers. This will be monitored by the invigilator.</a:t>
            </a:r>
          </a:p>
          <a:p>
            <a:pPr>
              <a:lnSpc>
                <a:spcPct val="170000"/>
              </a:lnSpc>
            </a:pPr>
            <a:r>
              <a:rPr lang="en-GB" sz="1400" dirty="0">
                <a:latin typeface="Arial" panose="020B0604020202020204" pitchFamily="34" charset="0"/>
                <a:cs typeface="Arial" panose="020B0604020202020204" pitchFamily="34" charset="0"/>
              </a:rPr>
              <a:t>You must maintain full exam conditions i.e., not interact with other students during your rest  breaks. You will not be allowed to leave the building during rest-breaks</a:t>
            </a:r>
          </a:p>
          <a:p>
            <a:pPr>
              <a:lnSpc>
                <a:spcPct val="170000"/>
              </a:lnSpc>
            </a:pPr>
            <a:r>
              <a:rPr lang="en-GB" sz="1400" dirty="0">
                <a:latin typeface="Arial" panose="020B0604020202020204" pitchFamily="34" charset="0"/>
                <a:cs typeface="Arial" panose="020B0604020202020204" pitchFamily="34" charset="0"/>
              </a:rPr>
              <a:t>You may stay in the exam room or may leave the room if supervised by a member of staff. This can include going to the toilet, or for a specific disability-related reason stated in your One Page Profile.</a:t>
            </a:r>
          </a:p>
          <a:p>
            <a:pPr>
              <a:lnSpc>
                <a:spcPct val="170000"/>
              </a:lnSpc>
            </a:pPr>
            <a:r>
              <a:rPr lang="en-GB" sz="1400" dirty="0">
                <a:latin typeface="Arial" panose="020B0604020202020204" pitchFamily="34" charset="0"/>
                <a:cs typeface="Arial" panose="020B0604020202020204" pitchFamily="34" charset="0"/>
              </a:rPr>
              <a:t>You must inform the invigilator when you are ready to return to your paper. The time taken will be added to your exam </a:t>
            </a:r>
            <a:r>
              <a:rPr lang="en-GB" sz="1400">
                <a:latin typeface="Arial" panose="020B0604020202020204" pitchFamily="34" charset="0"/>
                <a:cs typeface="Arial" panose="020B0604020202020204" pitchFamily="34" charset="0"/>
              </a:rPr>
              <a:t>end time.</a:t>
            </a:r>
            <a:endParaRPr lang="en-GB" sz="14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3F80A558-A611-B354-1390-47D68475D03E}"/>
              </a:ext>
            </a:extLst>
          </p:cNvPr>
          <p:cNvPicPr>
            <a:picLocks noChangeAspect="1"/>
          </p:cNvPicPr>
          <p:nvPr/>
        </p:nvPicPr>
        <p:blipFill>
          <a:blip r:embed="rId2"/>
          <a:stretch>
            <a:fillRect/>
          </a:stretch>
        </p:blipFill>
        <p:spPr>
          <a:xfrm>
            <a:off x="10558914" y="0"/>
            <a:ext cx="1353954" cy="1155375"/>
          </a:xfrm>
          <a:prstGeom prst="rect">
            <a:avLst/>
          </a:prstGeom>
        </p:spPr>
      </p:pic>
      <p:pic>
        <p:nvPicPr>
          <p:cNvPr id="6" name="Picture 5">
            <a:extLst>
              <a:ext uri="{FF2B5EF4-FFF2-40B4-BE49-F238E27FC236}">
                <a16:creationId xmlns:a16="http://schemas.microsoft.com/office/drawing/2014/main" id="{E450DE4D-2ECF-177D-9D6A-8C696D841C67}"/>
              </a:ext>
            </a:extLst>
          </p:cNvPr>
          <p:cNvPicPr>
            <a:picLocks noChangeAspect="1"/>
          </p:cNvPicPr>
          <p:nvPr/>
        </p:nvPicPr>
        <p:blipFill>
          <a:blip r:embed="rId3"/>
          <a:stretch>
            <a:fillRect/>
          </a:stretch>
        </p:blipFill>
        <p:spPr>
          <a:xfrm>
            <a:off x="0" y="0"/>
            <a:ext cx="704605" cy="702751"/>
          </a:xfrm>
          <a:prstGeom prst="rect">
            <a:avLst/>
          </a:prstGeom>
        </p:spPr>
      </p:pic>
      <p:sp>
        <p:nvSpPr>
          <p:cNvPr id="7" name="TextBox 6">
            <a:extLst>
              <a:ext uri="{FF2B5EF4-FFF2-40B4-BE49-F238E27FC236}">
                <a16:creationId xmlns:a16="http://schemas.microsoft.com/office/drawing/2014/main" id="{9B84F599-1A09-C57D-953B-3AD644CF3F8B}"/>
              </a:ext>
            </a:extLst>
          </p:cNvPr>
          <p:cNvSpPr txBox="1"/>
          <p:nvPr/>
        </p:nvSpPr>
        <p:spPr>
          <a:xfrm>
            <a:off x="10319658" y="6461090"/>
            <a:ext cx="2316681" cy="307777"/>
          </a:xfrm>
          <a:prstGeom prst="rect">
            <a:avLst/>
          </a:prstGeom>
          <a:noFill/>
        </p:spPr>
        <p:txBody>
          <a:bodyPr wrap="square" rtlCol="0">
            <a:spAutoFit/>
          </a:bodyPr>
          <a:lstStyle/>
          <a:p>
            <a:r>
              <a:rPr lang="en-GB" sz="1400" i="1" dirty="0">
                <a:latin typeface="Arial" panose="020B0604020202020204" pitchFamily="34" charset="0"/>
                <a:cs typeface="Arial" panose="020B0604020202020204" pitchFamily="34" charset="0"/>
              </a:rPr>
              <a:t>Student Guide SRB</a:t>
            </a:r>
          </a:p>
        </p:txBody>
      </p:sp>
    </p:spTree>
    <p:extLst>
      <p:ext uri="{BB962C8B-B14F-4D97-AF65-F5344CB8AC3E}">
        <p14:creationId xmlns:p14="http://schemas.microsoft.com/office/powerpoint/2010/main" val="37422773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c44fc1a-e7aa-4211-bd63-45ee69ad8d94">
      <Terms xmlns="http://schemas.microsoft.com/office/infopath/2007/PartnerControls"/>
    </lcf76f155ced4ddcb4097134ff3c332f>
    <TaxCatchAll xmlns="17ae4c77-d0da-44df-8cd3-223e58380c8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E7BE3B2A24B964A8983833EA124FDCE" ma:contentTypeVersion="14" ma:contentTypeDescription="Create a new document." ma:contentTypeScope="" ma:versionID="466af782c07f3fd3b969690bf20a5daf">
  <xsd:schema xmlns:xsd="http://www.w3.org/2001/XMLSchema" xmlns:xs="http://www.w3.org/2001/XMLSchema" xmlns:p="http://schemas.microsoft.com/office/2006/metadata/properties" xmlns:ns2="4c44fc1a-e7aa-4211-bd63-45ee69ad8d94" xmlns:ns3="17ae4c77-d0da-44df-8cd3-223e58380c81" targetNamespace="http://schemas.microsoft.com/office/2006/metadata/properties" ma:root="true" ma:fieldsID="200a69c1bda27f96370fc74a66abdb5a" ns2:_="" ns3:_="">
    <xsd:import namespace="4c44fc1a-e7aa-4211-bd63-45ee69ad8d94"/>
    <xsd:import namespace="17ae4c77-d0da-44df-8cd3-223e58380c81"/>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c44fc1a-e7aa-4211-bd63-45ee69ad8d9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dccd2a8f-1161-44ba-9183-d09748c4d041" ma:termSetId="09814cd3-568e-fe90-9814-8d621ff8fb84" ma:anchorId="fba54fb3-c3e1-fe81-a776-ca4b69148c4d" ma:open="true" ma:isKeyword="false">
      <xsd:complexType>
        <xsd:sequence>
          <xsd:element ref="pc:Terms" minOccurs="0" maxOccurs="1"/>
        </xsd:sequence>
      </xsd:complexType>
    </xsd:element>
    <xsd:element name="MediaServiceDateTaken" ma:index="20" nillable="true" ma:displayName="MediaServiceDateTaken" ma:hidden="true" ma:indexed="true" ma:internalName="MediaServiceDateTaken"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7ae4c77-d0da-44df-8cd3-223e58380c81"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30e840a9-d321-4d50-a7a8-081f2d25e7f2}" ma:internalName="TaxCatchAll" ma:showField="CatchAllData" ma:web="17ae4c77-d0da-44df-8cd3-223e58380c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1487B62-484D-4EC2-B971-5AFB0924FBB1}">
  <ds:schemaRefs>
    <ds:schemaRef ds:uri="http://schemas.microsoft.com/office/2006/metadata/properties"/>
    <ds:schemaRef ds:uri="http://schemas.microsoft.com/office/infopath/2007/PartnerControls"/>
    <ds:schemaRef ds:uri="fe1c7fb4-3bf9-433f-918b-40c7ec5d1032"/>
    <ds:schemaRef ds:uri="1b1976f9-5538-4663-aed4-048ceb2d3511"/>
  </ds:schemaRefs>
</ds:datastoreItem>
</file>

<file path=customXml/itemProps2.xml><?xml version="1.0" encoding="utf-8"?>
<ds:datastoreItem xmlns:ds="http://schemas.openxmlformats.org/officeDocument/2006/customXml" ds:itemID="{82E4229B-4B26-4A59-B91D-814BC66671F9}">
  <ds:schemaRefs>
    <ds:schemaRef ds:uri="http://schemas.microsoft.com/sharepoint/v3/contenttype/forms"/>
  </ds:schemaRefs>
</ds:datastoreItem>
</file>

<file path=customXml/itemProps3.xml><?xml version="1.0" encoding="utf-8"?>
<ds:datastoreItem xmlns:ds="http://schemas.openxmlformats.org/officeDocument/2006/customXml" ds:itemID="{593B810B-0671-428F-A121-3DC0EFDD0864}"/>
</file>

<file path=docMetadata/LabelInfo.xml><?xml version="1.0" encoding="utf-8"?>
<clbl:labelList xmlns:clbl="http://schemas.microsoft.com/office/2020/mipLabelMetadata">
  <clbl:label id="{930756ea-99b7-4f82-b300-93cb3f6f112e}" enabled="0" method="" siteId="{930756ea-99b7-4f82-b300-93cb3f6f112e}" removed="1"/>
</clbl:labelList>
</file>

<file path=docProps/app.xml><?xml version="1.0" encoding="utf-8"?>
<Properties xmlns="http://schemas.openxmlformats.org/officeDocument/2006/extended-properties" xmlns:vt="http://schemas.openxmlformats.org/officeDocument/2006/docPropsVTypes">
  <TotalTime>62</TotalTime>
  <Words>540</Words>
  <Application>Microsoft Office PowerPoint</Application>
  <PresentationFormat>Widescreen</PresentationFormat>
  <Paragraphs>27</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Aptos</vt:lpstr>
      <vt:lpstr>Aptos Display</vt:lpstr>
      <vt:lpstr>Arial</vt:lpstr>
      <vt:lpstr>Office Theme</vt:lpstr>
      <vt:lpstr>How do I use  Supervised Rest Breaks?</vt:lpstr>
      <vt:lpstr>What are Supervised Rest Breaks?</vt:lpstr>
      <vt:lpstr>What evidence do we need?</vt:lpstr>
      <vt:lpstr>Who benefits from supervised rest breaks?</vt:lpstr>
      <vt:lpstr>How does it work in practice?  </vt:lpstr>
    </vt:vector>
  </TitlesOfParts>
  <Company>Long Road Sixth Form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Anna-Lisa Ghale</dc:creator>
  <cp:lastModifiedBy>Anna-Lisa Ghale</cp:lastModifiedBy>
  <cp:revision>2</cp:revision>
  <dcterms:created xsi:type="dcterms:W3CDTF">2026-05-08T10:55:59Z</dcterms:created>
  <dcterms:modified xsi:type="dcterms:W3CDTF">2026-05-11T08:58:22Z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0x0101003E7BE3B2A24B964A8983833EA124FDCE</vt:lpwstr>
  </property>
  <property fmtid="{D5CDD505-2E9C-101B-9397-08002B2CF9AE}" pid="3" name="MediaServiceImageTags">
    <vt:lpwstr/>
  </property>
</Properties>
</file>